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12192000" cy="685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Montserrat" panose="020B0604020202020204" charset="-52"/>
      <p:regular r:id="rId39"/>
      <p:bold r:id="rId40"/>
      <p:italic r:id="rId41"/>
      <p:boldItalic r:id="rId4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2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0436" y="614172"/>
            <a:ext cx="11309985" cy="1190625"/>
          </a:xfrm>
          <a:custGeom>
            <a:avLst/>
            <a:gdLst/>
            <a:ahLst/>
            <a:cxnLst/>
            <a:rect l="l" t="t" r="r" b="b"/>
            <a:pathLst>
              <a:path w="11309985" h="1190625">
                <a:moveTo>
                  <a:pt x="11309604" y="0"/>
                </a:moveTo>
                <a:lnTo>
                  <a:pt x="0" y="0"/>
                </a:lnTo>
                <a:lnTo>
                  <a:pt x="0" y="1190243"/>
                </a:lnTo>
                <a:lnTo>
                  <a:pt x="11309604" y="1190243"/>
                </a:lnTo>
                <a:lnTo>
                  <a:pt x="11309604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647700"/>
            <a:ext cx="7960614" cy="13388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0436" y="791336"/>
            <a:ext cx="11311127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1F5F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0436" y="614172"/>
            <a:ext cx="11309985" cy="1190625"/>
          </a:xfrm>
          <a:custGeom>
            <a:avLst/>
            <a:gdLst/>
            <a:ahLst/>
            <a:cxnLst/>
            <a:rect l="l" t="t" r="r" b="b"/>
            <a:pathLst>
              <a:path w="11309985" h="1190625">
                <a:moveTo>
                  <a:pt x="11309604" y="0"/>
                </a:moveTo>
                <a:lnTo>
                  <a:pt x="0" y="0"/>
                </a:lnTo>
                <a:lnTo>
                  <a:pt x="0" y="1190243"/>
                </a:lnTo>
                <a:lnTo>
                  <a:pt x="11309604" y="1190243"/>
                </a:lnTo>
                <a:lnTo>
                  <a:pt x="11309604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7700" y="647700"/>
            <a:ext cx="3312413" cy="13388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5129" y="1860295"/>
            <a:ext cx="4180204" cy="364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1F5F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0436" y="614172"/>
            <a:ext cx="11309985" cy="1190625"/>
          </a:xfrm>
          <a:custGeom>
            <a:avLst/>
            <a:gdLst/>
            <a:ahLst/>
            <a:cxnLst/>
            <a:rect l="l" t="t" r="r" b="b"/>
            <a:pathLst>
              <a:path w="11309985" h="1190625">
                <a:moveTo>
                  <a:pt x="11309604" y="0"/>
                </a:moveTo>
                <a:lnTo>
                  <a:pt x="0" y="0"/>
                </a:lnTo>
                <a:lnTo>
                  <a:pt x="0" y="1190243"/>
                </a:lnTo>
                <a:lnTo>
                  <a:pt x="11309604" y="1190243"/>
                </a:lnTo>
                <a:lnTo>
                  <a:pt x="11309604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647700"/>
            <a:ext cx="11116818" cy="13388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7388" y="576071"/>
            <a:ext cx="11271885" cy="5814060"/>
          </a:xfrm>
          <a:custGeom>
            <a:avLst/>
            <a:gdLst/>
            <a:ahLst/>
            <a:cxnLst/>
            <a:rect l="l" t="t" r="r" b="b"/>
            <a:pathLst>
              <a:path w="11271885" h="5814060">
                <a:moveTo>
                  <a:pt x="11271491" y="2510028"/>
                </a:moveTo>
                <a:lnTo>
                  <a:pt x="11265408" y="2510028"/>
                </a:lnTo>
                <a:lnTo>
                  <a:pt x="11265408" y="0"/>
                </a:lnTo>
                <a:lnTo>
                  <a:pt x="0" y="0"/>
                </a:lnTo>
                <a:lnTo>
                  <a:pt x="0" y="2578608"/>
                </a:lnTo>
                <a:lnTo>
                  <a:pt x="9144" y="2578608"/>
                </a:lnTo>
                <a:lnTo>
                  <a:pt x="9144" y="5814060"/>
                </a:lnTo>
                <a:lnTo>
                  <a:pt x="11271491" y="5814060"/>
                </a:lnTo>
                <a:lnTo>
                  <a:pt x="11271491" y="2510028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09" y="1845944"/>
            <a:ext cx="7856728" cy="243497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542" y="1792858"/>
            <a:ext cx="7844408" cy="242874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177542" y="1792858"/>
            <a:ext cx="7844790" cy="2428875"/>
          </a:xfrm>
          <a:custGeom>
            <a:avLst/>
            <a:gdLst/>
            <a:ahLst/>
            <a:cxnLst/>
            <a:rect l="l" t="t" r="r" b="b"/>
            <a:pathLst>
              <a:path w="7844790" h="2428875">
                <a:moveTo>
                  <a:pt x="5773165" y="798321"/>
                </a:moveTo>
                <a:lnTo>
                  <a:pt x="5720040" y="803108"/>
                </a:lnTo>
                <a:lnTo>
                  <a:pt x="5671005" y="817471"/>
                </a:lnTo>
                <a:lnTo>
                  <a:pt x="5626066" y="841417"/>
                </a:lnTo>
                <a:lnTo>
                  <a:pt x="5585230" y="874952"/>
                </a:lnTo>
                <a:lnTo>
                  <a:pt x="5548503" y="918082"/>
                </a:lnTo>
                <a:lnTo>
                  <a:pt x="5522076" y="959686"/>
                </a:lnTo>
                <a:lnTo>
                  <a:pt x="5500454" y="1004617"/>
                </a:lnTo>
                <a:lnTo>
                  <a:pt x="5483637" y="1052877"/>
                </a:lnTo>
                <a:lnTo>
                  <a:pt x="5471625" y="1104471"/>
                </a:lnTo>
                <a:lnTo>
                  <a:pt x="5464418" y="1159403"/>
                </a:lnTo>
                <a:lnTo>
                  <a:pt x="5462015" y="1217676"/>
                </a:lnTo>
                <a:lnTo>
                  <a:pt x="5463820" y="1270378"/>
                </a:lnTo>
                <a:lnTo>
                  <a:pt x="5469234" y="1320611"/>
                </a:lnTo>
                <a:lnTo>
                  <a:pt x="5478261" y="1368375"/>
                </a:lnTo>
                <a:lnTo>
                  <a:pt x="5490902" y="1413673"/>
                </a:lnTo>
                <a:lnTo>
                  <a:pt x="5507160" y="1456508"/>
                </a:lnTo>
                <a:lnTo>
                  <a:pt x="5527037" y="1496881"/>
                </a:lnTo>
                <a:lnTo>
                  <a:pt x="5550534" y="1534794"/>
                </a:lnTo>
                <a:lnTo>
                  <a:pt x="5581544" y="1573973"/>
                </a:lnTo>
                <a:lnTo>
                  <a:pt x="5615516" y="1606037"/>
                </a:lnTo>
                <a:lnTo>
                  <a:pt x="5652452" y="1630981"/>
                </a:lnTo>
                <a:lnTo>
                  <a:pt x="5692351" y="1648803"/>
                </a:lnTo>
                <a:lnTo>
                  <a:pt x="5735214" y="1659499"/>
                </a:lnTo>
                <a:lnTo>
                  <a:pt x="5781039" y="1663064"/>
                </a:lnTo>
                <a:lnTo>
                  <a:pt x="5834165" y="1658265"/>
                </a:lnTo>
                <a:lnTo>
                  <a:pt x="5883200" y="1643870"/>
                </a:lnTo>
                <a:lnTo>
                  <a:pt x="5928139" y="1619887"/>
                </a:lnTo>
                <a:lnTo>
                  <a:pt x="5968975" y="1586320"/>
                </a:lnTo>
                <a:lnTo>
                  <a:pt x="6005703" y="1543177"/>
                </a:lnTo>
                <a:lnTo>
                  <a:pt x="6032129" y="1501573"/>
                </a:lnTo>
                <a:lnTo>
                  <a:pt x="6053751" y="1456647"/>
                </a:lnTo>
                <a:lnTo>
                  <a:pt x="6070568" y="1408398"/>
                </a:lnTo>
                <a:lnTo>
                  <a:pt x="6082580" y="1356825"/>
                </a:lnTo>
                <a:lnTo>
                  <a:pt x="6089787" y="1301929"/>
                </a:lnTo>
                <a:lnTo>
                  <a:pt x="6092189" y="1243711"/>
                </a:lnTo>
                <a:lnTo>
                  <a:pt x="6090385" y="1191001"/>
                </a:lnTo>
                <a:lnTo>
                  <a:pt x="6084971" y="1140753"/>
                </a:lnTo>
                <a:lnTo>
                  <a:pt x="6075944" y="1092971"/>
                </a:lnTo>
                <a:lnTo>
                  <a:pt x="6063303" y="1047660"/>
                </a:lnTo>
                <a:lnTo>
                  <a:pt x="6047045" y="1004823"/>
                </a:lnTo>
                <a:lnTo>
                  <a:pt x="6027168" y="964465"/>
                </a:lnTo>
                <a:lnTo>
                  <a:pt x="6003671" y="926591"/>
                </a:lnTo>
                <a:lnTo>
                  <a:pt x="5972661" y="887413"/>
                </a:lnTo>
                <a:lnTo>
                  <a:pt x="5938689" y="855349"/>
                </a:lnTo>
                <a:lnTo>
                  <a:pt x="5901753" y="830405"/>
                </a:lnTo>
                <a:lnTo>
                  <a:pt x="5861854" y="812583"/>
                </a:lnTo>
                <a:lnTo>
                  <a:pt x="5818991" y="801887"/>
                </a:lnTo>
                <a:lnTo>
                  <a:pt x="5773165" y="798321"/>
                </a:lnTo>
                <a:close/>
              </a:path>
              <a:path w="7844790" h="2428875">
                <a:moveTo>
                  <a:pt x="1339469" y="614679"/>
                </a:moveTo>
                <a:lnTo>
                  <a:pt x="1741805" y="614679"/>
                </a:lnTo>
                <a:lnTo>
                  <a:pt x="1743267" y="629124"/>
                </a:lnTo>
                <a:lnTo>
                  <a:pt x="1747656" y="652223"/>
                </a:lnTo>
                <a:lnTo>
                  <a:pt x="1765210" y="724378"/>
                </a:lnTo>
                <a:lnTo>
                  <a:pt x="1778376" y="773431"/>
                </a:lnTo>
                <a:lnTo>
                  <a:pt x="1794467" y="831135"/>
                </a:lnTo>
                <a:lnTo>
                  <a:pt x="1813484" y="897486"/>
                </a:lnTo>
                <a:lnTo>
                  <a:pt x="1835427" y="972486"/>
                </a:lnTo>
                <a:lnTo>
                  <a:pt x="1860295" y="1056131"/>
                </a:lnTo>
                <a:lnTo>
                  <a:pt x="1882809" y="1132232"/>
                </a:lnTo>
                <a:lnTo>
                  <a:pt x="1902952" y="1202191"/>
                </a:lnTo>
                <a:lnTo>
                  <a:pt x="1920726" y="1266006"/>
                </a:lnTo>
                <a:lnTo>
                  <a:pt x="1936130" y="1323677"/>
                </a:lnTo>
                <a:lnTo>
                  <a:pt x="1949164" y="1375203"/>
                </a:lnTo>
                <a:lnTo>
                  <a:pt x="1959828" y="1420584"/>
                </a:lnTo>
                <a:lnTo>
                  <a:pt x="1968122" y="1459818"/>
                </a:lnTo>
                <a:lnTo>
                  <a:pt x="1977602" y="1519845"/>
                </a:lnTo>
                <a:lnTo>
                  <a:pt x="1978786" y="1540637"/>
                </a:lnTo>
                <a:lnTo>
                  <a:pt x="1997074" y="1540637"/>
                </a:lnTo>
                <a:lnTo>
                  <a:pt x="2002380" y="1492477"/>
                </a:lnTo>
                <a:lnTo>
                  <a:pt x="2018298" y="1415213"/>
                </a:lnTo>
                <a:lnTo>
                  <a:pt x="2030236" y="1365662"/>
                </a:lnTo>
                <a:lnTo>
                  <a:pt x="2044826" y="1308829"/>
                </a:lnTo>
                <a:lnTo>
                  <a:pt x="2062070" y="1244710"/>
                </a:lnTo>
                <a:lnTo>
                  <a:pt x="2081967" y="1173306"/>
                </a:lnTo>
                <a:lnTo>
                  <a:pt x="2104517" y="1094613"/>
                </a:lnTo>
                <a:lnTo>
                  <a:pt x="2124930" y="1023118"/>
                </a:lnTo>
                <a:lnTo>
                  <a:pt x="2143196" y="956844"/>
                </a:lnTo>
                <a:lnTo>
                  <a:pt x="2159312" y="895791"/>
                </a:lnTo>
                <a:lnTo>
                  <a:pt x="2173279" y="839960"/>
                </a:lnTo>
                <a:lnTo>
                  <a:pt x="2185098" y="789352"/>
                </a:lnTo>
                <a:lnTo>
                  <a:pt x="2194768" y="743968"/>
                </a:lnTo>
                <a:lnTo>
                  <a:pt x="2202289" y="703807"/>
                </a:lnTo>
                <a:lnTo>
                  <a:pt x="2210884" y="639162"/>
                </a:lnTo>
                <a:lnTo>
                  <a:pt x="2211959" y="614679"/>
                </a:lnTo>
                <a:lnTo>
                  <a:pt x="2554478" y="614679"/>
                </a:lnTo>
                <a:lnTo>
                  <a:pt x="2548319" y="657636"/>
                </a:lnTo>
                <a:lnTo>
                  <a:pt x="2529842" y="724854"/>
                </a:lnTo>
                <a:lnTo>
                  <a:pt x="2515984" y="767564"/>
                </a:lnTo>
                <a:lnTo>
                  <a:pt x="2499047" y="816340"/>
                </a:lnTo>
                <a:lnTo>
                  <a:pt x="2479030" y="871185"/>
                </a:lnTo>
                <a:lnTo>
                  <a:pt x="2455934" y="932098"/>
                </a:lnTo>
                <a:lnTo>
                  <a:pt x="2429758" y="999080"/>
                </a:lnTo>
                <a:lnTo>
                  <a:pt x="2400503" y="1072132"/>
                </a:lnTo>
                <a:lnTo>
                  <a:pt x="2368169" y="1151254"/>
                </a:lnTo>
                <a:lnTo>
                  <a:pt x="2340596" y="1219052"/>
                </a:lnTo>
                <a:lnTo>
                  <a:pt x="2314470" y="1283913"/>
                </a:lnTo>
                <a:lnTo>
                  <a:pt x="2289789" y="1345837"/>
                </a:lnTo>
                <a:lnTo>
                  <a:pt x="2266555" y="1404823"/>
                </a:lnTo>
                <a:lnTo>
                  <a:pt x="2244767" y="1460871"/>
                </a:lnTo>
                <a:lnTo>
                  <a:pt x="2224425" y="1513981"/>
                </a:lnTo>
                <a:lnTo>
                  <a:pt x="2205529" y="1564151"/>
                </a:lnTo>
                <a:lnTo>
                  <a:pt x="2188079" y="1611383"/>
                </a:lnTo>
                <a:lnTo>
                  <a:pt x="2172075" y="1655674"/>
                </a:lnTo>
                <a:lnTo>
                  <a:pt x="2157518" y="1697025"/>
                </a:lnTo>
                <a:lnTo>
                  <a:pt x="2144406" y="1735436"/>
                </a:lnTo>
                <a:lnTo>
                  <a:pt x="2122522" y="1803432"/>
                </a:lnTo>
                <a:lnTo>
                  <a:pt x="2106422" y="1859660"/>
                </a:lnTo>
                <a:lnTo>
                  <a:pt x="2088918" y="1922754"/>
                </a:lnTo>
                <a:lnTo>
                  <a:pt x="2070242" y="1981810"/>
                </a:lnTo>
                <a:lnTo>
                  <a:pt x="2050392" y="2036829"/>
                </a:lnTo>
                <a:lnTo>
                  <a:pt x="2029368" y="2087811"/>
                </a:lnTo>
                <a:lnTo>
                  <a:pt x="2007171" y="2134758"/>
                </a:lnTo>
                <a:lnTo>
                  <a:pt x="1983800" y="2177671"/>
                </a:lnTo>
                <a:lnTo>
                  <a:pt x="1959256" y="2216549"/>
                </a:lnTo>
                <a:lnTo>
                  <a:pt x="1933539" y="2251394"/>
                </a:lnTo>
                <a:lnTo>
                  <a:pt x="1906648" y="2282206"/>
                </a:lnTo>
                <a:lnTo>
                  <a:pt x="1878583" y="2308986"/>
                </a:lnTo>
                <a:lnTo>
                  <a:pt x="1846189" y="2334099"/>
                </a:lnTo>
                <a:lnTo>
                  <a:pt x="1810389" y="2356265"/>
                </a:lnTo>
                <a:lnTo>
                  <a:pt x="1771184" y="2375483"/>
                </a:lnTo>
                <a:lnTo>
                  <a:pt x="1728573" y="2391749"/>
                </a:lnTo>
                <a:lnTo>
                  <a:pt x="1682557" y="2405063"/>
                </a:lnTo>
                <a:lnTo>
                  <a:pt x="1633135" y="2415422"/>
                </a:lnTo>
                <a:lnTo>
                  <a:pt x="1580308" y="2422824"/>
                </a:lnTo>
                <a:lnTo>
                  <a:pt x="1524075" y="2427266"/>
                </a:lnTo>
                <a:lnTo>
                  <a:pt x="1464436" y="2428747"/>
                </a:lnTo>
                <a:lnTo>
                  <a:pt x="1438402" y="2177415"/>
                </a:lnTo>
                <a:lnTo>
                  <a:pt x="1490652" y="2174864"/>
                </a:lnTo>
                <a:lnTo>
                  <a:pt x="1539710" y="2167212"/>
                </a:lnTo>
                <a:lnTo>
                  <a:pt x="1585579" y="2154459"/>
                </a:lnTo>
                <a:lnTo>
                  <a:pt x="1628262" y="2136605"/>
                </a:lnTo>
                <a:lnTo>
                  <a:pt x="1667763" y="2113650"/>
                </a:lnTo>
                <a:lnTo>
                  <a:pt x="1704085" y="2085593"/>
                </a:lnTo>
                <a:lnTo>
                  <a:pt x="1735921" y="2053271"/>
                </a:lnTo>
                <a:lnTo>
                  <a:pt x="1761960" y="2017517"/>
                </a:lnTo>
                <a:lnTo>
                  <a:pt x="1782206" y="1978326"/>
                </a:lnTo>
                <a:lnTo>
                  <a:pt x="1796664" y="1935696"/>
                </a:lnTo>
                <a:lnTo>
                  <a:pt x="1805336" y="1889623"/>
                </a:lnTo>
                <a:lnTo>
                  <a:pt x="1808225" y="1840102"/>
                </a:lnTo>
                <a:lnTo>
                  <a:pt x="1807030" y="1816100"/>
                </a:lnTo>
                <a:lnTo>
                  <a:pt x="1797465" y="1756827"/>
                </a:lnTo>
                <a:lnTo>
                  <a:pt x="1778333" y="1682532"/>
                </a:lnTo>
                <a:lnTo>
                  <a:pt x="1765178" y="1639751"/>
                </a:lnTo>
                <a:lnTo>
                  <a:pt x="1749631" y="1593214"/>
                </a:lnTo>
                <a:lnTo>
                  <a:pt x="1731691" y="1542923"/>
                </a:lnTo>
                <a:lnTo>
                  <a:pt x="1711357" y="1488875"/>
                </a:lnTo>
                <a:lnTo>
                  <a:pt x="1688631" y="1431072"/>
                </a:lnTo>
                <a:lnTo>
                  <a:pt x="1663510" y="1369513"/>
                </a:lnTo>
                <a:lnTo>
                  <a:pt x="1635996" y="1304199"/>
                </a:lnTo>
                <a:lnTo>
                  <a:pt x="1606087" y="1235129"/>
                </a:lnTo>
                <a:lnTo>
                  <a:pt x="1573783" y="1162303"/>
                </a:lnTo>
                <a:lnTo>
                  <a:pt x="1536358" y="1078610"/>
                </a:lnTo>
                <a:lnTo>
                  <a:pt x="1502187" y="1001838"/>
                </a:lnTo>
                <a:lnTo>
                  <a:pt x="1471271" y="931987"/>
                </a:lnTo>
                <a:lnTo>
                  <a:pt x="1443608" y="869056"/>
                </a:lnTo>
                <a:lnTo>
                  <a:pt x="1419201" y="813044"/>
                </a:lnTo>
                <a:lnTo>
                  <a:pt x="1398047" y="763952"/>
                </a:lnTo>
                <a:lnTo>
                  <a:pt x="1380148" y="721779"/>
                </a:lnTo>
                <a:lnTo>
                  <a:pt x="1365504" y="686524"/>
                </a:lnTo>
                <a:lnTo>
                  <a:pt x="1345977" y="636768"/>
                </a:lnTo>
                <a:lnTo>
                  <a:pt x="1341096" y="622265"/>
                </a:lnTo>
                <a:lnTo>
                  <a:pt x="1339469" y="614679"/>
                </a:lnTo>
                <a:close/>
              </a:path>
              <a:path w="7844790" h="2428875">
                <a:moveTo>
                  <a:pt x="7402957" y="571753"/>
                </a:moveTo>
                <a:lnTo>
                  <a:pt x="7458637" y="573681"/>
                </a:lnTo>
                <a:lnTo>
                  <a:pt x="7511049" y="579464"/>
                </a:lnTo>
                <a:lnTo>
                  <a:pt x="7560191" y="589098"/>
                </a:lnTo>
                <a:lnTo>
                  <a:pt x="7606060" y="602583"/>
                </a:lnTo>
                <a:lnTo>
                  <a:pt x="7648655" y="619915"/>
                </a:lnTo>
                <a:lnTo>
                  <a:pt x="7687973" y="641093"/>
                </a:lnTo>
                <a:lnTo>
                  <a:pt x="7724012" y="666114"/>
                </a:lnTo>
                <a:lnTo>
                  <a:pt x="7752230" y="692225"/>
                </a:lnTo>
                <a:lnTo>
                  <a:pt x="7776686" y="723314"/>
                </a:lnTo>
                <a:lnTo>
                  <a:pt x="7797379" y="759383"/>
                </a:lnTo>
                <a:lnTo>
                  <a:pt x="7814309" y="800433"/>
                </a:lnTo>
                <a:lnTo>
                  <a:pt x="7827478" y="846466"/>
                </a:lnTo>
                <a:lnTo>
                  <a:pt x="7836884" y="897483"/>
                </a:lnTo>
                <a:lnTo>
                  <a:pt x="7842527" y="953485"/>
                </a:lnTo>
                <a:lnTo>
                  <a:pt x="7844408" y="1014476"/>
                </a:lnTo>
                <a:lnTo>
                  <a:pt x="7844216" y="1034930"/>
                </a:lnTo>
                <a:lnTo>
                  <a:pt x="7843631" y="1058576"/>
                </a:lnTo>
                <a:lnTo>
                  <a:pt x="7842640" y="1085413"/>
                </a:lnTo>
                <a:lnTo>
                  <a:pt x="7841233" y="1115440"/>
                </a:lnTo>
                <a:lnTo>
                  <a:pt x="7839807" y="1147183"/>
                </a:lnTo>
                <a:lnTo>
                  <a:pt x="7838773" y="1179353"/>
                </a:lnTo>
                <a:lnTo>
                  <a:pt x="7838144" y="1211953"/>
                </a:lnTo>
                <a:lnTo>
                  <a:pt x="7837932" y="1244980"/>
                </a:lnTo>
                <a:lnTo>
                  <a:pt x="7837976" y="1276058"/>
                </a:lnTo>
                <a:lnTo>
                  <a:pt x="7838336" y="1348849"/>
                </a:lnTo>
                <a:lnTo>
                  <a:pt x="7838651" y="1390560"/>
                </a:lnTo>
                <a:lnTo>
                  <a:pt x="7839056" y="1435815"/>
                </a:lnTo>
                <a:lnTo>
                  <a:pt x="7839551" y="1484614"/>
                </a:lnTo>
                <a:lnTo>
                  <a:pt x="7840135" y="1536955"/>
                </a:lnTo>
                <a:lnTo>
                  <a:pt x="7840810" y="1592838"/>
                </a:lnTo>
                <a:lnTo>
                  <a:pt x="7841575" y="1652264"/>
                </a:lnTo>
                <a:lnTo>
                  <a:pt x="7842429" y="1715230"/>
                </a:lnTo>
                <a:lnTo>
                  <a:pt x="7843374" y="1781738"/>
                </a:lnTo>
                <a:lnTo>
                  <a:pt x="7844408" y="1851786"/>
                </a:lnTo>
                <a:lnTo>
                  <a:pt x="7498080" y="1851786"/>
                </a:lnTo>
                <a:lnTo>
                  <a:pt x="7502307" y="1801066"/>
                </a:lnTo>
                <a:lnTo>
                  <a:pt x="7506195" y="1750251"/>
                </a:lnTo>
                <a:lnTo>
                  <a:pt x="7509746" y="1699341"/>
                </a:lnTo>
                <a:lnTo>
                  <a:pt x="7512959" y="1648337"/>
                </a:lnTo>
                <a:lnTo>
                  <a:pt x="7515833" y="1597238"/>
                </a:lnTo>
                <a:lnTo>
                  <a:pt x="7518369" y="1546044"/>
                </a:lnTo>
                <a:lnTo>
                  <a:pt x="7520568" y="1494756"/>
                </a:lnTo>
                <a:lnTo>
                  <a:pt x="7522427" y="1443373"/>
                </a:lnTo>
                <a:lnTo>
                  <a:pt x="7523949" y="1391895"/>
                </a:lnTo>
                <a:lnTo>
                  <a:pt x="7525133" y="1340322"/>
                </a:lnTo>
                <a:lnTo>
                  <a:pt x="7525978" y="1288655"/>
                </a:lnTo>
                <a:lnTo>
                  <a:pt x="7526485" y="1236893"/>
                </a:lnTo>
                <a:lnTo>
                  <a:pt x="7526655" y="1185037"/>
                </a:lnTo>
                <a:lnTo>
                  <a:pt x="7524981" y="1120552"/>
                </a:lnTo>
                <a:lnTo>
                  <a:pt x="7519956" y="1063371"/>
                </a:lnTo>
                <a:lnTo>
                  <a:pt x="7511573" y="1013491"/>
                </a:lnTo>
                <a:lnTo>
                  <a:pt x="7499825" y="970914"/>
                </a:lnTo>
                <a:lnTo>
                  <a:pt x="7484703" y="935640"/>
                </a:lnTo>
                <a:lnTo>
                  <a:pt x="7431962" y="875811"/>
                </a:lnTo>
                <a:lnTo>
                  <a:pt x="7389828" y="853027"/>
                </a:lnTo>
                <a:lnTo>
                  <a:pt x="7339812" y="839339"/>
                </a:lnTo>
                <a:lnTo>
                  <a:pt x="7281926" y="834770"/>
                </a:lnTo>
                <a:lnTo>
                  <a:pt x="7232839" y="837596"/>
                </a:lnTo>
                <a:lnTo>
                  <a:pt x="7184639" y="846069"/>
                </a:lnTo>
                <a:lnTo>
                  <a:pt x="7137320" y="860186"/>
                </a:lnTo>
                <a:lnTo>
                  <a:pt x="7090880" y="879945"/>
                </a:lnTo>
                <a:lnTo>
                  <a:pt x="7045315" y="905341"/>
                </a:lnTo>
                <a:lnTo>
                  <a:pt x="7000621" y="936370"/>
                </a:lnTo>
                <a:lnTo>
                  <a:pt x="7001320" y="992492"/>
                </a:lnTo>
                <a:lnTo>
                  <a:pt x="7001980" y="1047994"/>
                </a:lnTo>
                <a:lnTo>
                  <a:pt x="7002600" y="1102877"/>
                </a:lnTo>
                <a:lnTo>
                  <a:pt x="7003179" y="1157142"/>
                </a:lnTo>
                <a:lnTo>
                  <a:pt x="7003719" y="1210788"/>
                </a:lnTo>
                <a:lnTo>
                  <a:pt x="7004219" y="1263814"/>
                </a:lnTo>
                <a:lnTo>
                  <a:pt x="7004679" y="1316221"/>
                </a:lnTo>
                <a:lnTo>
                  <a:pt x="7005098" y="1368009"/>
                </a:lnTo>
                <a:lnTo>
                  <a:pt x="7005478" y="1419177"/>
                </a:lnTo>
                <a:lnTo>
                  <a:pt x="7005818" y="1469725"/>
                </a:lnTo>
                <a:lnTo>
                  <a:pt x="7006118" y="1519654"/>
                </a:lnTo>
                <a:lnTo>
                  <a:pt x="7006378" y="1568962"/>
                </a:lnTo>
                <a:lnTo>
                  <a:pt x="7006598" y="1617651"/>
                </a:lnTo>
                <a:lnTo>
                  <a:pt x="7006778" y="1665719"/>
                </a:lnTo>
                <a:lnTo>
                  <a:pt x="7006918" y="1713167"/>
                </a:lnTo>
                <a:lnTo>
                  <a:pt x="7007018" y="1759994"/>
                </a:lnTo>
                <a:lnTo>
                  <a:pt x="7007078" y="1806201"/>
                </a:lnTo>
                <a:lnTo>
                  <a:pt x="7007098" y="1851786"/>
                </a:lnTo>
                <a:lnTo>
                  <a:pt x="6656832" y="1851786"/>
                </a:lnTo>
                <a:lnTo>
                  <a:pt x="6660297" y="1790128"/>
                </a:lnTo>
                <a:lnTo>
                  <a:pt x="6663483" y="1730530"/>
                </a:lnTo>
                <a:lnTo>
                  <a:pt x="6666390" y="1672995"/>
                </a:lnTo>
                <a:lnTo>
                  <a:pt x="6669018" y="1617522"/>
                </a:lnTo>
                <a:lnTo>
                  <a:pt x="6671369" y="1564112"/>
                </a:lnTo>
                <a:lnTo>
                  <a:pt x="6673441" y="1512767"/>
                </a:lnTo>
                <a:lnTo>
                  <a:pt x="6675236" y="1463486"/>
                </a:lnTo>
                <a:lnTo>
                  <a:pt x="6676754" y="1416270"/>
                </a:lnTo>
                <a:lnTo>
                  <a:pt x="6677995" y="1371121"/>
                </a:lnTo>
                <a:lnTo>
                  <a:pt x="6678960" y="1328038"/>
                </a:lnTo>
                <a:lnTo>
                  <a:pt x="6679649" y="1287023"/>
                </a:lnTo>
                <a:lnTo>
                  <a:pt x="6680062" y="1248076"/>
                </a:lnTo>
                <a:lnTo>
                  <a:pt x="6680200" y="1211199"/>
                </a:lnTo>
                <a:lnTo>
                  <a:pt x="6679758" y="1159562"/>
                </a:lnTo>
                <a:lnTo>
                  <a:pt x="6678431" y="1108414"/>
                </a:lnTo>
                <a:lnTo>
                  <a:pt x="6676221" y="1057753"/>
                </a:lnTo>
                <a:lnTo>
                  <a:pt x="6673125" y="1007580"/>
                </a:lnTo>
                <a:lnTo>
                  <a:pt x="6669144" y="957896"/>
                </a:lnTo>
                <a:lnTo>
                  <a:pt x="6664277" y="908700"/>
                </a:lnTo>
                <a:lnTo>
                  <a:pt x="6658523" y="859995"/>
                </a:lnTo>
                <a:lnTo>
                  <a:pt x="6651883" y="811779"/>
                </a:lnTo>
                <a:lnTo>
                  <a:pt x="6644356" y="764053"/>
                </a:lnTo>
                <a:lnTo>
                  <a:pt x="6635941" y="716819"/>
                </a:lnTo>
                <a:lnTo>
                  <a:pt x="6626637" y="670075"/>
                </a:lnTo>
                <a:lnTo>
                  <a:pt x="6616446" y="623824"/>
                </a:lnTo>
                <a:lnTo>
                  <a:pt x="6949821" y="587375"/>
                </a:lnTo>
                <a:lnTo>
                  <a:pt x="6971918" y="725424"/>
                </a:lnTo>
                <a:lnTo>
                  <a:pt x="6992747" y="725424"/>
                </a:lnTo>
                <a:lnTo>
                  <a:pt x="7033071" y="693161"/>
                </a:lnTo>
                <a:lnTo>
                  <a:pt x="7074712" y="664697"/>
                </a:lnTo>
                <a:lnTo>
                  <a:pt x="7117667" y="640032"/>
                </a:lnTo>
                <a:lnTo>
                  <a:pt x="7161937" y="619165"/>
                </a:lnTo>
                <a:lnTo>
                  <a:pt x="7207519" y="602094"/>
                </a:lnTo>
                <a:lnTo>
                  <a:pt x="7254414" y="588819"/>
                </a:lnTo>
                <a:lnTo>
                  <a:pt x="7302618" y="579337"/>
                </a:lnTo>
                <a:lnTo>
                  <a:pt x="7352133" y="573649"/>
                </a:lnTo>
                <a:lnTo>
                  <a:pt x="7402957" y="571753"/>
                </a:lnTo>
                <a:close/>
              </a:path>
              <a:path w="7844790" h="2428875">
                <a:moveTo>
                  <a:pt x="5801867" y="557402"/>
                </a:moveTo>
                <a:lnTo>
                  <a:pt x="5852948" y="559102"/>
                </a:lnTo>
                <a:lnTo>
                  <a:pt x="5902559" y="564200"/>
                </a:lnTo>
                <a:lnTo>
                  <a:pt x="5950701" y="572696"/>
                </a:lnTo>
                <a:lnTo>
                  <a:pt x="5997374" y="584591"/>
                </a:lnTo>
                <a:lnTo>
                  <a:pt x="6042580" y="599884"/>
                </a:lnTo>
                <a:lnTo>
                  <a:pt x="6086319" y="618576"/>
                </a:lnTo>
                <a:lnTo>
                  <a:pt x="6128592" y="640666"/>
                </a:lnTo>
                <a:lnTo>
                  <a:pt x="6169399" y="666155"/>
                </a:lnTo>
                <a:lnTo>
                  <a:pt x="6208742" y="695043"/>
                </a:lnTo>
                <a:lnTo>
                  <a:pt x="6246622" y="727328"/>
                </a:lnTo>
                <a:lnTo>
                  <a:pt x="6278824" y="759361"/>
                </a:lnTo>
                <a:lnTo>
                  <a:pt x="6307959" y="793666"/>
                </a:lnTo>
                <a:lnTo>
                  <a:pt x="6334028" y="830243"/>
                </a:lnTo>
                <a:lnTo>
                  <a:pt x="6357030" y="869092"/>
                </a:lnTo>
                <a:lnTo>
                  <a:pt x="6376964" y="910212"/>
                </a:lnTo>
                <a:lnTo>
                  <a:pt x="6393832" y="953603"/>
                </a:lnTo>
                <a:lnTo>
                  <a:pt x="6407633" y="999264"/>
                </a:lnTo>
                <a:lnTo>
                  <a:pt x="6418367" y="1047194"/>
                </a:lnTo>
                <a:lnTo>
                  <a:pt x="6426035" y="1097393"/>
                </a:lnTo>
                <a:lnTo>
                  <a:pt x="6430635" y="1149860"/>
                </a:lnTo>
                <a:lnTo>
                  <a:pt x="6432168" y="1204594"/>
                </a:lnTo>
                <a:lnTo>
                  <a:pt x="6430766" y="1258305"/>
                </a:lnTo>
                <a:lnTo>
                  <a:pt x="6426559" y="1310025"/>
                </a:lnTo>
                <a:lnTo>
                  <a:pt x="6419548" y="1359755"/>
                </a:lnTo>
                <a:lnTo>
                  <a:pt x="6409732" y="1407493"/>
                </a:lnTo>
                <a:lnTo>
                  <a:pt x="6397111" y="1453241"/>
                </a:lnTo>
                <a:lnTo>
                  <a:pt x="6381686" y="1496996"/>
                </a:lnTo>
                <a:lnTo>
                  <a:pt x="6363456" y="1538759"/>
                </a:lnTo>
                <a:lnTo>
                  <a:pt x="6342422" y="1578530"/>
                </a:lnTo>
                <a:lnTo>
                  <a:pt x="6318583" y="1616307"/>
                </a:lnTo>
                <a:lnTo>
                  <a:pt x="6291939" y="1652090"/>
                </a:lnTo>
                <a:lnTo>
                  <a:pt x="6262491" y="1685880"/>
                </a:lnTo>
                <a:lnTo>
                  <a:pt x="6230238" y="1717675"/>
                </a:lnTo>
                <a:lnTo>
                  <a:pt x="6192964" y="1749776"/>
                </a:lnTo>
                <a:lnTo>
                  <a:pt x="6154500" y="1778818"/>
                </a:lnTo>
                <a:lnTo>
                  <a:pt x="6114848" y="1804800"/>
                </a:lnTo>
                <a:lnTo>
                  <a:pt x="6074009" y="1827723"/>
                </a:lnTo>
                <a:lnTo>
                  <a:pt x="6031985" y="1847589"/>
                </a:lnTo>
                <a:lnTo>
                  <a:pt x="5988776" y="1864396"/>
                </a:lnTo>
                <a:lnTo>
                  <a:pt x="5944384" y="1878146"/>
                </a:lnTo>
                <a:lnTo>
                  <a:pt x="5898810" y="1888840"/>
                </a:lnTo>
                <a:lnTo>
                  <a:pt x="5852054" y="1896477"/>
                </a:lnTo>
                <a:lnTo>
                  <a:pt x="5804119" y="1901059"/>
                </a:lnTo>
                <a:lnTo>
                  <a:pt x="5755005" y="1902586"/>
                </a:lnTo>
                <a:lnTo>
                  <a:pt x="5703630" y="1900902"/>
                </a:lnTo>
                <a:lnTo>
                  <a:pt x="5653749" y="1895848"/>
                </a:lnTo>
                <a:lnTo>
                  <a:pt x="5605360" y="1887423"/>
                </a:lnTo>
                <a:lnTo>
                  <a:pt x="5558461" y="1875626"/>
                </a:lnTo>
                <a:lnTo>
                  <a:pt x="5513054" y="1860454"/>
                </a:lnTo>
                <a:lnTo>
                  <a:pt x="5469136" y="1841907"/>
                </a:lnTo>
                <a:lnTo>
                  <a:pt x="5426707" y="1819982"/>
                </a:lnTo>
                <a:lnTo>
                  <a:pt x="5385766" y="1794679"/>
                </a:lnTo>
                <a:lnTo>
                  <a:pt x="5346312" y="1765996"/>
                </a:lnTo>
                <a:lnTo>
                  <a:pt x="5308346" y="1733930"/>
                </a:lnTo>
                <a:lnTo>
                  <a:pt x="5276011" y="1702141"/>
                </a:lnTo>
                <a:lnTo>
                  <a:pt x="5246756" y="1668078"/>
                </a:lnTo>
                <a:lnTo>
                  <a:pt x="5220580" y="1631743"/>
                </a:lnTo>
                <a:lnTo>
                  <a:pt x="5197484" y="1593137"/>
                </a:lnTo>
                <a:lnTo>
                  <a:pt x="5177467" y="1552259"/>
                </a:lnTo>
                <a:lnTo>
                  <a:pt x="5160530" y="1509111"/>
                </a:lnTo>
                <a:lnTo>
                  <a:pt x="5146672" y="1463693"/>
                </a:lnTo>
                <a:lnTo>
                  <a:pt x="5135894" y="1416005"/>
                </a:lnTo>
                <a:lnTo>
                  <a:pt x="5128195" y="1366049"/>
                </a:lnTo>
                <a:lnTo>
                  <a:pt x="5123576" y="1313824"/>
                </a:lnTo>
                <a:lnTo>
                  <a:pt x="5122036" y="1259331"/>
                </a:lnTo>
                <a:lnTo>
                  <a:pt x="5123447" y="1205401"/>
                </a:lnTo>
                <a:lnTo>
                  <a:pt x="5127678" y="1153465"/>
                </a:lnTo>
                <a:lnTo>
                  <a:pt x="5134731" y="1103522"/>
                </a:lnTo>
                <a:lnTo>
                  <a:pt x="5144605" y="1055572"/>
                </a:lnTo>
                <a:lnTo>
                  <a:pt x="5157301" y="1009613"/>
                </a:lnTo>
                <a:lnTo>
                  <a:pt x="5172821" y="965644"/>
                </a:lnTo>
                <a:lnTo>
                  <a:pt x="5191163" y="923665"/>
                </a:lnTo>
                <a:lnTo>
                  <a:pt x="5212329" y="883675"/>
                </a:lnTo>
                <a:lnTo>
                  <a:pt x="5236319" y="845673"/>
                </a:lnTo>
                <a:lnTo>
                  <a:pt x="5263133" y="809657"/>
                </a:lnTo>
                <a:lnTo>
                  <a:pt x="5292772" y="775628"/>
                </a:lnTo>
                <a:lnTo>
                  <a:pt x="5325236" y="743585"/>
                </a:lnTo>
                <a:lnTo>
                  <a:pt x="5362741" y="711281"/>
                </a:lnTo>
                <a:lnTo>
                  <a:pt x="5401411" y="682052"/>
                </a:lnTo>
                <a:lnTo>
                  <a:pt x="5441246" y="655897"/>
                </a:lnTo>
                <a:lnTo>
                  <a:pt x="5482246" y="632817"/>
                </a:lnTo>
                <a:lnTo>
                  <a:pt x="5524411" y="612813"/>
                </a:lnTo>
                <a:lnTo>
                  <a:pt x="5567741" y="595884"/>
                </a:lnTo>
                <a:lnTo>
                  <a:pt x="5612237" y="582032"/>
                </a:lnTo>
                <a:lnTo>
                  <a:pt x="5657897" y="571258"/>
                </a:lnTo>
                <a:lnTo>
                  <a:pt x="5704722" y="563561"/>
                </a:lnTo>
                <a:lnTo>
                  <a:pt x="5752712" y="558942"/>
                </a:lnTo>
                <a:lnTo>
                  <a:pt x="5801867" y="557402"/>
                </a:lnTo>
                <a:close/>
              </a:path>
              <a:path w="7844790" h="2428875">
                <a:moveTo>
                  <a:pt x="531368" y="393318"/>
                </a:moveTo>
                <a:lnTo>
                  <a:pt x="484506" y="394535"/>
                </a:lnTo>
                <a:lnTo>
                  <a:pt x="436324" y="398192"/>
                </a:lnTo>
                <a:lnTo>
                  <a:pt x="386832" y="404302"/>
                </a:lnTo>
                <a:lnTo>
                  <a:pt x="336041" y="412876"/>
                </a:lnTo>
                <a:lnTo>
                  <a:pt x="338523" y="458165"/>
                </a:lnTo>
                <a:lnTo>
                  <a:pt x="340770" y="504531"/>
                </a:lnTo>
                <a:lnTo>
                  <a:pt x="342784" y="551973"/>
                </a:lnTo>
                <a:lnTo>
                  <a:pt x="344562" y="600492"/>
                </a:lnTo>
                <a:lnTo>
                  <a:pt x="346106" y="650088"/>
                </a:lnTo>
                <a:lnTo>
                  <a:pt x="347413" y="700761"/>
                </a:lnTo>
                <a:lnTo>
                  <a:pt x="348484" y="752511"/>
                </a:lnTo>
                <a:lnTo>
                  <a:pt x="349318" y="805338"/>
                </a:lnTo>
                <a:lnTo>
                  <a:pt x="349915" y="859242"/>
                </a:lnTo>
                <a:lnTo>
                  <a:pt x="350273" y="914222"/>
                </a:lnTo>
                <a:lnTo>
                  <a:pt x="350393" y="970279"/>
                </a:lnTo>
                <a:lnTo>
                  <a:pt x="367323" y="971373"/>
                </a:lnTo>
                <a:lnTo>
                  <a:pt x="385540" y="972169"/>
                </a:lnTo>
                <a:lnTo>
                  <a:pt x="405042" y="972655"/>
                </a:lnTo>
                <a:lnTo>
                  <a:pt x="425831" y="972819"/>
                </a:lnTo>
                <a:lnTo>
                  <a:pt x="491306" y="971286"/>
                </a:lnTo>
                <a:lnTo>
                  <a:pt x="551933" y="966684"/>
                </a:lnTo>
                <a:lnTo>
                  <a:pt x="607712" y="959014"/>
                </a:lnTo>
                <a:lnTo>
                  <a:pt x="658642" y="948274"/>
                </a:lnTo>
                <a:lnTo>
                  <a:pt x="704723" y="934465"/>
                </a:lnTo>
                <a:lnTo>
                  <a:pt x="745954" y="917586"/>
                </a:lnTo>
                <a:lnTo>
                  <a:pt x="782335" y="897636"/>
                </a:lnTo>
                <a:lnTo>
                  <a:pt x="813867" y="874614"/>
                </a:lnTo>
                <a:lnTo>
                  <a:pt x="862379" y="819355"/>
                </a:lnTo>
                <a:lnTo>
                  <a:pt x="891488" y="751804"/>
                </a:lnTo>
                <a:lnTo>
                  <a:pt x="898766" y="713418"/>
                </a:lnTo>
                <a:lnTo>
                  <a:pt x="901191" y="671956"/>
                </a:lnTo>
                <a:lnTo>
                  <a:pt x="898622" y="627470"/>
                </a:lnTo>
                <a:lnTo>
                  <a:pt x="890916" y="586847"/>
                </a:lnTo>
                <a:lnTo>
                  <a:pt x="878072" y="550088"/>
                </a:lnTo>
                <a:lnTo>
                  <a:pt x="836973" y="488169"/>
                </a:lnTo>
                <a:lnTo>
                  <a:pt x="775331" y="441719"/>
                </a:lnTo>
                <a:lnTo>
                  <a:pt x="736806" y="424297"/>
                </a:lnTo>
                <a:lnTo>
                  <a:pt x="693148" y="410745"/>
                </a:lnTo>
                <a:lnTo>
                  <a:pt x="644355" y="401064"/>
                </a:lnTo>
                <a:lnTo>
                  <a:pt x="590428" y="395255"/>
                </a:lnTo>
                <a:lnTo>
                  <a:pt x="531368" y="393318"/>
                </a:lnTo>
                <a:close/>
              </a:path>
              <a:path w="7844790" h="2428875">
                <a:moveTo>
                  <a:pt x="3176523" y="235712"/>
                </a:moveTo>
                <a:lnTo>
                  <a:pt x="3171969" y="298690"/>
                </a:lnTo>
                <a:lnTo>
                  <a:pt x="3168022" y="357995"/>
                </a:lnTo>
                <a:lnTo>
                  <a:pt x="3164683" y="413629"/>
                </a:lnTo>
                <a:lnTo>
                  <a:pt x="3161950" y="465597"/>
                </a:lnTo>
                <a:lnTo>
                  <a:pt x="3159825" y="513905"/>
                </a:lnTo>
                <a:lnTo>
                  <a:pt x="3158307" y="558555"/>
                </a:lnTo>
                <a:lnTo>
                  <a:pt x="3157396" y="599554"/>
                </a:lnTo>
                <a:lnTo>
                  <a:pt x="3157093" y="636904"/>
                </a:lnTo>
                <a:lnTo>
                  <a:pt x="3196547" y="636609"/>
                </a:lnTo>
                <a:lnTo>
                  <a:pt x="3242008" y="635729"/>
                </a:lnTo>
                <a:lnTo>
                  <a:pt x="3293475" y="634269"/>
                </a:lnTo>
                <a:lnTo>
                  <a:pt x="3350942" y="632238"/>
                </a:lnTo>
                <a:lnTo>
                  <a:pt x="3414406" y="629643"/>
                </a:lnTo>
                <a:lnTo>
                  <a:pt x="3483863" y="626490"/>
                </a:lnTo>
                <a:lnTo>
                  <a:pt x="3473450" y="885570"/>
                </a:lnTo>
                <a:lnTo>
                  <a:pt x="3409537" y="883189"/>
                </a:lnTo>
                <a:lnTo>
                  <a:pt x="3349752" y="881248"/>
                </a:lnTo>
                <a:lnTo>
                  <a:pt x="3294094" y="879744"/>
                </a:lnTo>
                <a:lnTo>
                  <a:pt x="3242564" y="878675"/>
                </a:lnTo>
                <a:lnTo>
                  <a:pt x="3195161" y="878036"/>
                </a:lnTo>
                <a:lnTo>
                  <a:pt x="3151885" y="877824"/>
                </a:lnTo>
                <a:lnTo>
                  <a:pt x="3151178" y="927642"/>
                </a:lnTo>
                <a:lnTo>
                  <a:pt x="3150579" y="978146"/>
                </a:lnTo>
                <a:lnTo>
                  <a:pt x="3150089" y="1029339"/>
                </a:lnTo>
                <a:lnTo>
                  <a:pt x="3149708" y="1081223"/>
                </a:lnTo>
                <a:lnTo>
                  <a:pt x="3149436" y="1133801"/>
                </a:lnTo>
                <a:lnTo>
                  <a:pt x="3149273" y="1187073"/>
                </a:lnTo>
                <a:lnTo>
                  <a:pt x="3149219" y="1241043"/>
                </a:lnTo>
                <a:lnTo>
                  <a:pt x="3150520" y="1314069"/>
                </a:lnTo>
                <a:lnTo>
                  <a:pt x="3154426" y="1378589"/>
                </a:lnTo>
                <a:lnTo>
                  <a:pt x="3160934" y="1434607"/>
                </a:lnTo>
                <a:lnTo>
                  <a:pt x="3170047" y="1482127"/>
                </a:lnTo>
                <a:lnTo>
                  <a:pt x="3181762" y="1521152"/>
                </a:lnTo>
                <a:lnTo>
                  <a:pt x="3223992" y="1586116"/>
                </a:lnTo>
                <a:lnTo>
                  <a:pt x="3260867" y="1610725"/>
                </a:lnTo>
                <a:lnTo>
                  <a:pt x="3306720" y="1625498"/>
                </a:lnTo>
                <a:lnTo>
                  <a:pt x="3361562" y="1630426"/>
                </a:lnTo>
                <a:lnTo>
                  <a:pt x="3398019" y="1629044"/>
                </a:lnTo>
                <a:lnTo>
                  <a:pt x="3435762" y="1624901"/>
                </a:lnTo>
                <a:lnTo>
                  <a:pt x="3474791" y="1617995"/>
                </a:lnTo>
                <a:lnTo>
                  <a:pt x="3515105" y="1608327"/>
                </a:lnTo>
                <a:lnTo>
                  <a:pt x="3493007" y="1840102"/>
                </a:lnTo>
                <a:lnTo>
                  <a:pt x="3454695" y="1854168"/>
                </a:lnTo>
                <a:lnTo>
                  <a:pt x="3412609" y="1865118"/>
                </a:lnTo>
                <a:lnTo>
                  <a:pt x="3366756" y="1872948"/>
                </a:lnTo>
                <a:lnTo>
                  <a:pt x="3317142" y="1877650"/>
                </a:lnTo>
                <a:lnTo>
                  <a:pt x="3263773" y="1879218"/>
                </a:lnTo>
                <a:lnTo>
                  <a:pt x="3205643" y="1876878"/>
                </a:lnTo>
                <a:lnTo>
                  <a:pt x="3151761" y="1869857"/>
                </a:lnTo>
                <a:lnTo>
                  <a:pt x="3102130" y="1858155"/>
                </a:lnTo>
                <a:lnTo>
                  <a:pt x="3056750" y="1841772"/>
                </a:lnTo>
                <a:lnTo>
                  <a:pt x="3015624" y="1820708"/>
                </a:lnTo>
                <a:lnTo>
                  <a:pt x="2978756" y="1794963"/>
                </a:lnTo>
                <a:lnTo>
                  <a:pt x="2946146" y="1764538"/>
                </a:lnTo>
                <a:lnTo>
                  <a:pt x="2903933" y="1703156"/>
                </a:lnTo>
                <a:lnTo>
                  <a:pt x="2886789" y="1664593"/>
                </a:lnTo>
                <a:lnTo>
                  <a:pt x="2872286" y="1620785"/>
                </a:lnTo>
                <a:lnTo>
                  <a:pt x="2860422" y="1571731"/>
                </a:lnTo>
                <a:lnTo>
                  <a:pt x="2851197" y="1517433"/>
                </a:lnTo>
                <a:lnTo>
                  <a:pt x="2844608" y="1457892"/>
                </a:lnTo>
                <a:lnTo>
                  <a:pt x="2840656" y="1393109"/>
                </a:lnTo>
                <a:lnTo>
                  <a:pt x="2839338" y="1323086"/>
                </a:lnTo>
                <a:lnTo>
                  <a:pt x="2839371" y="1278753"/>
                </a:lnTo>
                <a:lnTo>
                  <a:pt x="2839469" y="1233133"/>
                </a:lnTo>
                <a:lnTo>
                  <a:pt x="2839630" y="1186227"/>
                </a:lnTo>
                <a:lnTo>
                  <a:pt x="2839854" y="1138034"/>
                </a:lnTo>
                <a:lnTo>
                  <a:pt x="2840140" y="1088557"/>
                </a:lnTo>
                <a:lnTo>
                  <a:pt x="2840486" y="1037796"/>
                </a:lnTo>
                <a:lnTo>
                  <a:pt x="2840892" y="985753"/>
                </a:lnTo>
                <a:lnTo>
                  <a:pt x="2841357" y="932429"/>
                </a:lnTo>
                <a:lnTo>
                  <a:pt x="2841879" y="877824"/>
                </a:lnTo>
                <a:lnTo>
                  <a:pt x="2805781" y="878302"/>
                </a:lnTo>
                <a:lnTo>
                  <a:pt x="2763789" y="879744"/>
                </a:lnTo>
                <a:lnTo>
                  <a:pt x="2715916" y="882163"/>
                </a:lnTo>
                <a:lnTo>
                  <a:pt x="2662173" y="885570"/>
                </a:lnTo>
                <a:lnTo>
                  <a:pt x="2671318" y="629030"/>
                </a:lnTo>
                <a:lnTo>
                  <a:pt x="2720536" y="632458"/>
                </a:lnTo>
                <a:lnTo>
                  <a:pt x="2767980" y="634920"/>
                </a:lnTo>
                <a:lnTo>
                  <a:pt x="2813639" y="636406"/>
                </a:lnTo>
                <a:lnTo>
                  <a:pt x="2857499" y="636904"/>
                </a:lnTo>
                <a:lnTo>
                  <a:pt x="2858036" y="612559"/>
                </a:lnTo>
                <a:lnTo>
                  <a:pt x="2858887" y="579033"/>
                </a:lnTo>
                <a:lnTo>
                  <a:pt x="2860052" y="536324"/>
                </a:lnTo>
                <a:lnTo>
                  <a:pt x="2861535" y="484426"/>
                </a:lnTo>
                <a:lnTo>
                  <a:pt x="2863339" y="423335"/>
                </a:lnTo>
                <a:lnTo>
                  <a:pt x="2865464" y="353047"/>
                </a:lnTo>
                <a:lnTo>
                  <a:pt x="2867913" y="273557"/>
                </a:lnTo>
                <a:lnTo>
                  <a:pt x="3176523" y="235712"/>
                </a:lnTo>
                <a:close/>
              </a:path>
              <a:path w="7844790" h="2428875">
                <a:moveTo>
                  <a:pt x="648588" y="148462"/>
                </a:moveTo>
                <a:lnTo>
                  <a:pt x="702629" y="149845"/>
                </a:lnTo>
                <a:lnTo>
                  <a:pt x="754770" y="153994"/>
                </a:lnTo>
                <a:lnTo>
                  <a:pt x="805010" y="160908"/>
                </a:lnTo>
                <a:lnTo>
                  <a:pt x="853350" y="170589"/>
                </a:lnTo>
                <a:lnTo>
                  <a:pt x="899790" y="183035"/>
                </a:lnTo>
                <a:lnTo>
                  <a:pt x="944329" y="198247"/>
                </a:lnTo>
                <a:lnTo>
                  <a:pt x="986968" y="216224"/>
                </a:lnTo>
                <a:lnTo>
                  <a:pt x="1027707" y="236967"/>
                </a:lnTo>
                <a:lnTo>
                  <a:pt x="1066545" y="260476"/>
                </a:lnTo>
                <a:lnTo>
                  <a:pt x="1106550" y="290290"/>
                </a:lnTo>
                <a:lnTo>
                  <a:pt x="1141221" y="323723"/>
                </a:lnTo>
                <a:lnTo>
                  <a:pt x="1170558" y="360775"/>
                </a:lnTo>
                <a:lnTo>
                  <a:pt x="1194561" y="401447"/>
                </a:lnTo>
                <a:lnTo>
                  <a:pt x="1213231" y="445738"/>
                </a:lnTo>
                <a:lnTo>
                  <a:pt x="1226566" y="493649"/>
                </a:lnTo>
                <a:lnTo>
                  <a:pt x="1234567" y="545179"/>
                </a:lnTo>
                <a:lnTo>
                  <a:pt x="1237233" y="600328"/>
                </a:lnTo>
                <a:lnTo>
                  <a:pt x="1235322" y="655580"/>
                </a:lnTo>
                <a:lnTo>
                  <a:pt x="1229588" y="708141"/>
                </a:lnTo>
                <a:lnTo>
                  <a:pt x="1220032" y="758013"/>
                </a:lnTo>
                <a:lnTo>
                  <a:pt x="1206653" y="805193"/>
                </a:lnTo>
                <a:lnTo>
                  <a:pt x="1189451" y="849683"/>
                </a:lnTo>
                <a:lnTo>
                  <a:pt x="1168427" y="891480"/>
                </a:lnTo>
                <a:lnTo>
                  <a:pt x="1143580" y="930585"/>
                </a:lnTo>
                <a:lnTo>
                  <a:pt x="1114910" y="966997"/>
                </a:lnTo>
                <a:lnTo>
                  <a:pt x="1082418" y="1000715"/>
                </a:lnTo>
                <a:lnTo>
                  <a:pt x="1046104" y="1031739"/>
                </a:lnTo>
                <a:lnTo>
                  <a:pt x="1005966" y="1060068"/>
                </a:lnTo>
                <a:lnTo>
                  <a:pt x="966726" y="1083772"/>
                </a:lnTo>
                <a:lnTo>
                  <a:pt x="926030" y="1105417"/>
                </a:lnTo>
                <a:lnTo>
                  <a:pt x="883878" y="1125003"/>
                </a:lnTo>
                <a:lnTo>
                  <a:pt x="840269" y="1142529"/>
                </a:lnTo>
                <a:lnTo>
                  <a:pt x="795203" y="1157995"/>
                </a:lnTo>
                <a:lnTo>
                  <a:pt x="748680" y="1171400"/>
                </a:lnTo>
                <a:lnTo>
                  <a:pt x="700699" y="1182744"/>
                </a:lnTo>
                <a:lnTo>
                  <a:pt x="651260" y="1192026"/>
                </a:lnTo>
                <a:lnTo>
                  <a:pt x="600362" y="1199247"/>
                </a:lnTo>
                <a:lnTo>
                  <a:pt x="548005" y="1204405"/>
                </a:lnTo>
                <a:lnTo>
                  <a:pt x="494188" y="1207500"/>
                </a:lnTo>
                <a:lnTo>
                  <a:pt x="438912" y="1208531"/>
                </a:lnTo>
                <a:lnTo>
                  <a:pt x="410527" y="1208367"/>
                </a:lnTo>
                <a:lnTo>
                  <a:pt x="386524" y="1207881"/>
                </a:lnTo>
                <a:lnTo>
                  <a:pt x="366903" y="1207085"/>
                </a:lnTo>
                <a:lnTo>
                  <a:pt x="351663" y="1205991"/>
                </a:lnTo>
                <a:lnTo>
                  <a:pt x="351746" y="1244576"/>
                </a:lnTo>
                <a:lnTo>
                  <a:pt x="351997" y="1285010"/>
                </a:lnTo>
                <a:lnTo>
                  <a:pt x="352416" y="1327292"/>
                </a:lnTo>
                <a:lnTo>
                  <a:pt x="353005" y="1371422"/>
                </a:lnTo>
                <a:lnTo>
                  <a:pt x="353762" y="1417401"/>
                </a:lnTo>
                <a:lnTo>
                  <a:pt x="354690" y="1465229"/>
                </a:lnTo>
                <a:lnTo>
                  <a:pt x="355789" y="1514906"/>
                </a:lnTo>
                <a:lnTo>
                  <a:pt x="357060" y="1566431"/>
                </a:lnTo>
                <a:lnTo>
                  <a:pt x="358503" y="1619805"/>
                </a:lnTo>
                <a:lnTo>
                  <a:pt x="360120" y="1675027"/>
                </a:lnTo>
                <a:lnTo>
                  <a:pt x="361909" y="1732098"/>
                </a:lnTo>
                <a:lnTo>
                  <a:pt x="363874" y="1791018"/>
                </a:lnTo>
                <a:lnTo>
                  <a:pt x="366013" y="1851786"/>
                </a:lnTo>
                <a:lnTo>
                  <a:pt x="0" y="1851786"/>
                </a:lnTo>
                <a:lnTo>
                  <a:pt x="1936" y="1807058"/>
                </a:lnTo>
                <a:lnTo>
                  <a:pt x="3757" y="1761399"/>
                </a:lnTo>
                <a:lnTo>
                  <a:pt x="5461" y="1714810"/>
                </a:lnTo>
                <a:lnTo>
                  <a:pt x="7048" y="1667291"/>
                </a:lnTo>
                <a:lnTo>
                  <a:pt x="8519" y="1618842"/>
                </a:lnTo>
                <a:lnTo>
                  <a:pt x="9874" y="1569465"/>
                </a:lnTo>
                <a:lnTo>
                  <a:pt x="11111" y="1519158"/>
                </a:lnTo>
                <a:lnTo>
                  <a:pt x="12231" y="1467923"/>
                </a:lnTo>
                <a:lnTo>
                  <a:pt x="13234" y="1415760"/>
                </a:lnTo>
                <a:lnTo>
                  <a:pt x="14119" y="1362668"/>
                </a:lnTo>
                <a:lnTo>
                  <a:pt x="14887" y="1308650"/>
                </a:lnTo>
                <a:lnTo>
                  <a:pt x="15538" y="1253703"/>
                </a:lnTo>
                <a:lnTo>
                  <a:pt x="16070" y="1197830"/>
                </a:lnTo>
                <a:lnTo>
                  <a:pt x="16484" y="1141030"/>
                </a:lnTo>
                <a:lnTo>
                  <a:pt x="16780" y="1083303"/>
                </a:lnTo>
                <a:lnTo>
                  <a:pt x="16958" y="1024651"/>
                </a:lnTo>
                <a:lnTo>
                  <a:pt x="17018" y="965073"/>
                </a:lnTo>
                <a:lnTo>
                  <a:pt x="16951" y="906973"/>
                </a:lnTo>
                <a:lnTo>
                  <a:pt x="16750" y="849880"/>
                </a:lnTo>
                <a:lnTo>
                  <a:pt x="16416" y="793793"/>
                </a:lnTo>
                <a:lnTo>
                  <a:pt x="15948" y="738713"/>
                </a:lnTo>
                <a:lnTo>
                  <a:pt x="15347" y="684640"/>
                </a:lnTo>
                <a:lnTo>
                  <a:pt x="14613" y="631573"/>
                </a:lnTo>
                <a:lnTo>
                  <a:pt x="13746" y="579514"/>
                </a:lnTo>
                <a:lnTo>
                  <a:pt x="12747" y="528462"/>
                </a:lnTo>
                <a:lnTo>
                  <a:pt x="11615" y="478418"/>
                </a:lnTo>
                <a:lnTo>
                  <a:pt x="10351" y="429382"/>
                </a:lnTo>
                <a:lnTo>
                  <a:pt x="8955" y="381353"/>
                </a:lnTo>
                <a:lnTo>
                  <a:pt x="7427" y="334333"/>
                </a:lnTo>
                <a:lnTo>
                  <a:pt x="5767" y="288321"/>
                </a:lnTo>
                <a:lnTo>
                  <a:pt x="3976" y="243317"/>
                </a:lnTo>
                <a:lnTo>
                  <a:pt x="2053" y="199322"/>
                </a:lnTo>
                <a:lnTo>
                  <a:pt x="0" y="156337"/>
                </a:lnTo>
                <a:lnTo>
                  <a:pt x="226568" y="156337"/>
                </a:lnTo>
                <a:lnTo>
                  <a:pt x="256212" y="156096"/>
                </a:lnTo>
                <a:lnTo>
                  <a:pt x="296941" y="155368"/>
                </a:lnTo>
                <a:lnTo>
                  <a:pt x="348743" y="154140"/>
                </a:lnTo>
                <a:lnTo>
                  <a:pt x="411606" y="152400"/>
                </a:lnTo>
                <a:lnTo>
                  <a:pt x="464794" y="151015"/>
                </a:lnTo>
                <a:lnTo>
                  <a:pt x="515086" y="149916"/>
                </a:lnTo>
                <a:lnTo>
                  <a:pt x="562482" y="149117"/>
                </a:lnTo>
                <a:lnTo>
                  <a:pt x="606983" y="148628"/>
                </a:lnTo>
                <a:lnTo>
                  <a:pt x="648588" y="148462"/>
                </a:lnTo>
                <a:close/>
              </a:path>
              <a:path w="7844790" h="2428875">
                <a:moveTo>
                  <a:pt x="4049268" y="0"/>
                </a:moveTo>
                <a:lnTo>
                  <a:pt x="4046565" y="59366"/>
                </a:lnTo>
                <a:lnTo>
                  <a:pt x="4044065" y="117612"/>
                </a:lnTo>
                <a:lnTo>
                  <a:pt x="4041767" y="174740"/>
                </a:lnTo>
                <a:lnTo>
                  <a:pt x="4039670" y="230749"/>
                </a:lnTo>
                <a:lnTo>
                  <a:pt x="4037773" y="285639"/>
                </a:lnTo>
                <a:lnTo>
                  <a:pt x="4036078" y="339411"/>
                </a:lnTo>
                <a:lnTo>
                  <a:pt x="4034583" y="392064"/>
                </a:lnTo>
                <a:lnTo>
                  <a:pt x="4033288" y="443601"/>
                </a:lnTo>
                <a:lnTo>
                  <a:pt x="4032194" y="494019"/>
                </a:lnTo>
                <a:lnTo>
                  <a:pt x="4031299" y="543321"/>
                </a:lnTo>
                <a:lnTo>
                  <a:pt x="4030603" y="591505"/>
                </a:lnTo>
                <a:lnTo>
                  <a:pt x="4030106" y="638573"/>
                </a:lnTo>
                <a:lnTo>
                  <a:pt x="4029809" y="684525"/>
                </a:lnTo>
                <a:lnTo>
                  <a:pt x="4029709" y="729361"/>
                </a:lnTo>
                <a:lnTo>
                  <a:pt x="4046601" y="729361"/>
                </a:lnTo>
                <a:lnTo>
                  <a:pt x="4085434" y="696260"/>
                </a:lnTo>
                <a:lnTo>
                  <a:pt x="4125483" y="667062"/>
                </a:lnTo>
                <a:lnTo>
                  <a:pt x="4166747" y="641763"/>
                </a:lnTo>
                <a:lnTo>
                  <a:pt x="4209228" y="620363"/>
                </a:lnTo>
                <a:lnTo>
                  <a:pt x="4252927" y="602858"/>
                </a:lnTo>
                <a:lnTo>
                  <a:pt x="4297844" y="589247"/>
                </a:lnTo>
                <a:lnTo>
                  <a:pt x="4343981" y="579527"/>
                </a:lnTo>
                <a:lnTo>
                  <a:pt x="4391339" y="573696"/>
                </a:lnTo>
                <a:lnTo>
                  <a:pt x="4439919" y="571753"/>
                </a:lnTo>
                <a:lnTo>
                  <a:pt x="4497995" y="573690"/>
                </a:lnTo>
                <a:lnTo>
                  <a:pt x="4552369" y="579501"/>
                </a:lnTo>
                <a:lnTo>
                  <a:pt x="4603042" y="589188"/>
                </a:lnTo>
                <a:lnTo>
                  <a:pt x="4650014" y="602755"/>
                </a:lnTo>
                <a:lnTo>
                  <a:pt x="4693284" y="620202"/>
                </a:lnTo>
                <a:lnTo>
                  <a:pt x="4732854" y="641533"/>
                </a:lnTo>
                <a:lnTo>
                  <a:pt x="4768723" y="666750"/>
                </a:lnTo>
                <a:lnTo>
                  <a:pt x="4800354" y="696864"/>
                </a:lnTo>
                <a:lnTo>
                  <a:pt x="4827107" y="732885"/>
                </a:lnTo>
                <a:lnTo>
                  <a:pt x="4848986" y="774811"/>
                </a:lnTo>
                <a:lnTo>
                  <a:pt x="4865995" y="822640"/>
                </a:lnTo>
                <a:lnTo>
                  <a:pt x="4878139" y="876370"/>
                </a:lnTo>
                <a:lnTo>
                  <a:pt x="4885422" y="935998"/>
                </a:lnTo>
                <a:lnTo>
                  <a:pt x="4887849" y="1001521"/>
                </a:lnTo>
                <a:lnTo>
                  <a:pt x="4887656" y="1017099"/>
                </a:lnTo>
                <a:lnTo>
                  <a:pt x="4887071" y="1039082"/>
                </a:lnTo>
                <a:lnTo>
                  <a:pt x="4886080" y="1067494"/>
                </a:lnTo>
                <a:lnTo>
                  <a:pt x="4884674" y="1102360"/>
                </a:lnTo>
                <a:lnTo>
                  <a:pt x="4883247" y="1137245"/>
                </a:lnTo>
                <a:lnTo>
                  <a:pt x="4882213" y="1165701"/>
                </a:lnTo>
                <a:lnTo>
                  <a:pt x="4881584" y="1187727"/>
                </a:lnTo>
                <a:lnTo>
                  <a:pt x="4881372" y="1203325"/>
                </a:lnTo>
                <a:lnTo>
                  <a:pt x="4881410" y="1238056"/>
                </a:lnTo>
                <a:lnTo>
                  <a:pt x="4881716" y="1315095"/>
                </a:lnTo>
                <a:lnTo>
                  <a:pt x="4881985" y="1357402"/>
                </a:lnTo>
                <a:lnTo>
                  <a:pt x="4882330" y="1402234"/>
                </a:lnTo>
                <a:lnTo>
                  <a:pt x="4882751" y="1449590"/>
                </a:lnTo>
                <a:lnTo>
                  <a:pt x="4883249" y="1499472"/>
                </a:lnTo>
                <a:lnTo>
                  <a:pt x="4883824" y="1551879"/>
                </a:lnTo>
                <a:lnTo>
                  <a:pt x="4884476" y="1606810"/>
                </a:lnTo>
                <a:lnTo>
                  <a:pt x="4885204" y="1664267"/>
                </a:lnTo>
                <a:lnTo>
                  <a:pt x="4886009" y="1724248"/>
                </a:lnTo>
                <a:lnTo>
                  <a:pt x="4886890" y="1786755"/>
                </a:lnTo>
                <a:lnTo>
                  <a:pt x="4887849" y="1851786"/>
                </a:lnTo>
                <a:lnTo>
                  <a:pt x="4541519" y="1851786"/>
                </a:lnTo>
                <a:lnTo>
                  <a:pt x="4545749" y="1801220"/>
                </a:lnTo>
                <a:lnTo>
                  <a:pt x="4549644" y="1750865"/>
                </a:lnTo>
                <a:lnTo>
                  <a:pt x="4553203" y="1700724"/>
                </a:lnTo>
                <a:lnTo>
                  <a:pt x="4556427" y="1650797"/>
                </a:lnTo>
                <a:lnTo>
                  <a:pt x="4559315" y="1601085"/>
                </a:lnTo>
                <a:lnTo>
                  <a:pt x="4561866" y="1551588"/>
                </a:lnTo>
                <a:lnTo>
                  <a:pt x="4564078" y="1502307"/>
                </a:lnTo>
                <a:lnTo>
                  <a:pt x="4565953" y="1453243"/>
                </a:lnTo>
                <a:lnTo>
                  <a:pt x="4567488" y="1404396"/>
                </a:lnTo>
                <a:lnTo>
                  <a:pt x="4568683" y="1355768"/>
                </a:lnTo>
                <a:lnTo>
                  <a:pt x="4569537" y="1307358"/>
                </a:lnTo>
                <a:lnTo>
                  <a:pt x="4570050" y="1259168"/>
                </a:lnTo>
                <a:lnTo>
                  <a:pt x="4570222" y="1211199"/>
                </a:lnTo>
                <a:lnTo>
                  <a:pt x="4568592" y="1138353"/>
                </a:lnTo>
                <a:lnTo>
                  <a:pt x="4563702" y="1074372"/>
                </a:lnTo>
                <a:lnTo>
                  <a:pt x="4555553" y="1019254"/>
                </a:lnTo>
                <a:lnTo>
                  <a:pt x="4544144" y="972994"/>
                </a:lnTo>
                <a:lnTo>
                  <a:pt x="4529476" y="935588"/>
                </a:lnTo>
                <a:lnTo>
                  <a:pt x="4477513" y="875436"/>
                </a:lnTo>
                <a:lnTo>
                  <a:pt x="4434062" y="852852"/>
                </a:lnTo>
                <a:lnTo>
                  <a:pt x="4381156" y="839293"/>
                </a:lnTo>
                <a:lnTo>
                  <a:pt x="4318761" y="834770"/>
                </a:lnTo>
                <a:lnTo>
                  <a:pt x="4271602" y="837416"/>
                </a:lnTo>
                <a:lnTo>
                  <a:pt x="4224734" y="845349"/>
                </a:lnTo>
                <a:lnTo>
                  <a:pt x="4178157" y="858567"/>
                </a:lnTo>
                <a:lnTo>
                  <a:pt x="4131865" y="877066"/>
                </a:lnTo>
                <a:lnTo>
                  <a:pt x="4085855" y="900843"/>
                </a:lnTo>
                <a:lnTo>
                  <a:pt x="4040124" y="929893"/>
                </a:lnTo>
                <a:lnTo>
                  <a:pt x="4040164" y="990812"/>
                </a:lnTo>
                <a:lnTo>
                  <a:pt x="4040284" y="1050590"/>
                </a:lnTo>
                <a:lnTo>
                  <a:pt x="4040484" y="1109227"/>
                </a:lnTo>
                <a:lnTo>
                  <a:pt x="4040765" y="1166724"/>
                </a:lnTo>
                <a:lnTo>
                  <a:pt x="4041126" y="1223079"/>
                </a:lnTo>
                <a:lnTo>
                  <a:pt x="4041568" y="1278292"/>
                </a:lnTo>
                <a:lnTo>
                  <a:pt x="4042090" y="1332364"/>
                </a:lnTo>
                <a:lnTo>
                  <a:pt x="4042693" y="1385295"/>
                </a:lnTo>
                <a:lnTo>
                  <a:pt x="4043378" y="1437084"/>
                </a:lnTo>
                <a:lnTo>
                  <a:pt x="4044143" y="1487731"/>
                </a:lnTo>
                <a:lnTo>
                  <a:pt x="4044990" y="1537236"/>
                </a:lnTo>
                <a:lnTo>
                  <a:pt x="4045918" y="1585599"/>
                </a:lnTo>
                <a:lnTo>
                  <a:pt x="4046928" y="1632820"/>
                </a:lnTo>
                <a:lnTo>
                  <a:pt x="4048020" y="1678899"/>
                </a:lnTo>
                <a:lnTo>
                  <a:pt x="4049193" y="1723835"/>
                </a:lnTo>
                <a:lnTo>
                  <a:pt x="4050448" y="1767628"/>
                </a:lnTo>
                <a:lnTo>
                  <a:pt x="4051785" y="1810279"/>
                </a:lnTo>
                <a:lnTo>
                  <a:pt x="4053204" y="1851786"/>
                </a:lnTo>
                <a:lnTo>
                  <a:pt x="3706749" y="1851786"/>
                </a:lnTo>
                <a:lnTo>
                  <a:pt x="3708213" y="1808852"/>
                </a:lnTo>
                <a:lnTo>
                  <a:pt x="3709600" y="1765030"/>
                </a:lnTo>
                <a:lnTo>
                  <a:pt x="3710908" y="1720322"/>
                </a:lnTo>
                <a:lnTo>
                  <a:pt x="3712138" y="1674727"/>
                </a:lnTo>
                <a:lnTo>
                  <a:pt x="3713290" y="1628245"/>
                </a:lnTo>
                <a:lnTo>
                  <a:pt x="3714362" y="1580876"/>
                </a:lnTo>
                <a:lnTo>
                  <a:pt x="3715356" y="1532619"/>
                </a:lnTo>
                <a:lnTo>
                  <a:pt x="3716271" y="1483476"/>
                </a:lnTo>
                <a:lnTo>
                  <a:pt x="3717107" y="1433445"/>
                </a:lnTo>
                <a:lnTo>
                  <a:pt x="3717864" y="1382526"/>
                </a:lnTo>
                <a:lnTo>
                  <a:pt x="3718542" y="1330720"/>
                </a:lnTo>
                <a:lnTo>
                  <a:pt x="3719141" y="1278025"/>
                </a:lnTo>
                <a:lnTo>
                  <a:pt x="3719660" y="1224444"/>
                </a:lnTo>
                <a:lnTo>
                  <a:pt x="3720099" y="1169974"/>
                </a:lnTo>
                <a:lnTo>
                  <a:pt x="3720459" y="1114616"/>
                </a:lnTo>
                <a:lnTo>
                  <a:pt x="3720739" y="1058369"/>
                </a:lnTo>
                <a:lnTo>
                  <a:pt x="3720939" y="1001235"/>
                </a:lnTo>
                <a:lnTo>
                  <a:pt x="3721059" y="943212"/>
                </a:lnTo>
                <a:lnTo>
                  <a:pt x="3721100" y="884301"/>
                </a:lnTo>
                <a:lnTo>
                  <a:pt x="3720960" y="823770"/>
                </a:lnTo>
                <a:lnTo>
                  <a:pt x="3720541" y="764458"/>
                </a:lnTo>
                <a:lnTo>
                  <a:pt x="3719842" y="706364"/>
                </a:lnTo>
                <a:lnTo>
                  <a:pt x="3718864" y="649487"/>
                </a:lnTo>
                <a:lnTo>
                  <a:pt x="3717606" y="593828"/>
                </a:lnTo>
                <a:lnTo>
                  <a:pt x="3716069" y="539386"/>
                </a:lnTo>
                <a:lnTo>
                  <a:pt x="3714252" y="486161"/>
                </a:lnTo>
                <a:lnTo>
                  <a:pt x="3712156" y="434154"/>
                </a:lnTo>
                <a:lnTo>
                  <a:pt x="3709780" y="383363"/>
                </a:lnTo>
                <a:lnTo>
                  <a:pt x="3707125" y="333789"/>
                </a:lnTo>
                <a:lnTo>
                  <a:pt x="3704190" y="285432"/>
                </a:lnTo>
                <a:lnTo>
                  <a:pt x="3700976" y="238291"/>
                </a:lnTo>
                <a:lnTo>
                  <a:pt x="3697483" y="192366"/>
                </a:lnTo>
                <a:lnTo>
                  <a:pt x="3693710" y="147658"/>
                </a:lnTo>
                <a:lnTo>
                  <a:pt x="3689657" y="104165"/>
                </a:lnTo>
                <a:lnTo>
                  <a:pt x="3685325" y="61889"/>
                </a:lnTo>
                <a:lnTo>
                  <a:pt x="3680713" y="20827"/>
                </a:lnTo>
                <a:lnTo>
                  <a:pt x="4049268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0436" y="614172"/>
            <a:ext cx="11309985" cy="1190625"/>
          </a:xfrm>
          <a:custGeom>
            <a:avLst/>
            <a:gdLst/>
            <a:ahLst/>
            <a:cxnLst/>
            <a:rect l="l" t="t" r="r" b="b"/>
            <a:pathLst>
              <a:path w="11309985" h="1190625">
                <a:moveTo>
                  <a:pt x="11309604" y="0"/>
                </a:moveTo>
                <a:lnTo>
                  <a:pt x="0" y="0"/>
                </a:lnTo>
                <a:lnTo>
                  <a:pt x="0" y="1190243"/>
                </a:lnTo>
                <a:lnTo>
                  <a:pt x="11309604" y="1190243"/>
                </a:lnTo>
                <a:lnTo>
                  <a:pt x="11309604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436" y="791336"/>
            <a:ext cx="11311127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1088" y="1838020"/>
            <a:ext cx="11555730" cy="1828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1F5F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C73ABB-CB50-40BC-8795-B584C55D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1979677"/>
            <a:ext cx="5352752" cy="36591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DC055F-E007-4E2E-B4BF-CC9E23CA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-31376"/>
            <a:ext cx="7626757" cy="6218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35F2A8-C46D-4DC7-AF0D-84F85E71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27388"/>
            <a:ext cx="5432007" cy="719390"/>
          </a:xfrm>
          <a:prstGeom prst="rect">
            <a:avLst/>
          </a:prstGeom>
        </p:spPr>
      </p:pic>
      <p:sp>
        <p:nvSpPr>
          <p:cNvPr id="11" name="Google Shape;105;g13f3837ab7f_4_83">
            <a:extLst>
              <a:ext uri="{FF2B5EF4-FFF2-40B4-BE49-F238E27FC236}">
                <a16:creationId xmlns:a16="http://schemas.microsoft.com/office/drawing/2014/main" id="{1A9D9B50-9D15-4DB1-9139-BE701C8FF64F}"/>
              </a:ext>
            </a:extLst>
          </p:cNvPr>
          <p:cNvSpPr txBox="1">
            <a:spLocks/>
          </p:cNvSpPr>
          <p:nvPr/>
        </p:nvSpPr>
        <p:spPr>
          <a:xfrm>
            <a:off x="0" y="440739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600"/>
            </a:pPr>
            <a:r>
              <a:rPr lang="ru-RU" sz="3800" b="1" dirty="0">
                <a:latin typeface="Montserrat"/>
                <a:ea typeface="Montserrat"/>
                <a:cs typeface="Montserrat"/>
                <a:sym typeface="Montserrat"/>
              </a:rPr>
              <a:t>Функции. Параметры</a:t>
            </a:r>
          </a:p>
          <a:p>
            <a:pPr>
              <a:buClr>
                <a:schemeClr val="lt1"/>
              </a:buClr>
              <a:buSzPts val="3600"/>
            </a:pPr>
            <a:r>
              <a:rPr lang="ru-RU" sz="3800" b="1" dirty="0">
                <a:latin typeface="Montserrat"/>
                <a:ea typeface="Montserrat"/>
                <a:cs typeface="Montserrat"/>
                <a:sym typeface="Montserrat"/>
              </a:rPr>
              <a:t>Глобальные и локальные переменные</a:t>
            </a:r>
            <a:endParaRPr lang="en-US" sz="3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0666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5" y="647700"/>
            <a:ext cx="3146298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Функция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0604" y="2086355"/>
            <a:ext cx="7196455" cy="4480560"/>
            <a:chOff x="260604" y="2086355"/>
            <a:chExt cx="7196455" cy="44805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" y="2115311"/>
              <a:ext cx="7138416" cy="4422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5082" y="2100833"/>
              <a:ext cx="7167880" cy="4451985"/>
            </a:xfrm>
            <a:custGeom>
              <a:avLst/>
              <a:gdLst/>
              <a:ahLst/>
              <a:cxnLst/>
              <a:rect l="l" t="t" r="r" b="b"/>
              <a:pathLst>
                <a:path w="7167880" h="4451984">
                  <a:moveTo>
                    <a:pt x="0" y="4451604"/>
                  </a:moveTo>
                  <a:lnTo>
                    <a:pt x="7167372" y="4451604"/>
                  </a:lnTo>
                  <a:lnTo>
                    <a:pt x="7167372" y="0"/>
                  </a:lnTo>
                  <a:lnTo>
                    <a:pt x="0" y="0"/>
                  </a:lnTo>
                  <a:lnTo>
                    <a:pt x="0" y="4451604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07985" y="2009902"/>
            <a:ext cx="43751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Пример.</a:t>
            </a:r>
            <a:r>
              <a:rPr sz="2400" b="1" spc="39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Написать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функцию,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1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вычисляет</a:t>
            </a:r>
            <a:r>
              <a:rPr sz="2400" spc="1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наименьший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общий</a:t>
            </a:r>
            <a:r>
              <a:rPr sz="2400" spc="48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делитель</a:t>
            </a:r>
            <a:r>
              <a:rPr sz="2400" spc="4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двух</a:t>
            </a:r>
            <a:r>
              <a:rPr sz="2400" spc="4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целых чисел.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94944"/>
            <a:ext cx="10074402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562" y="824864"/>
            <a:ext cx="9369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Глобальные</a:t>
            </a:r>
            <a:r>
              <a:rPr sz="4400" spc="-85" dirty="0"/>
              <a:t> </a:t>
            </a:r>
            <a:r>
              <a:rPr sz="4400" dirty="0"/>
              <a:t>и</a:t>
            </a:r>
            <a:r>
              <a:rPr sz="4400" spc="-85" dirty="0"/>
              <a:t> </a:t>
            </a:r>
            <a:r>
              <a:rPr sz="4400" dirty="0"/>
              <a:t>локальные</a:t>
            </a:r>
            <a:r>
              <a:rPr sz="4400" spc="-80" dirty="0"/>
              <a:t> </a:t>
            </a:r>
            <a:r>
              <a:rPr sz="4400" spc="-10" dirty="0"/>
              <a:t>переменные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3644" y="1805685"/>
            <a:ext cx="11355705" cy="487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indent="44767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Переменные,</a:t>
            </a:r>
            <a:r>
              <a:rPr sz="2400" spc="434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которые</a:t>
            </a:r>
            <a:r>
              <a:rPr sz="2400" spc="44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введены</a:t>
            </a:r>
            <a:r>
              <a:rPr sz="2400" spc="44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44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основной</a:t>
            </a:r>
            <a:r>
              <a:rPr sz="2400" spc="44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программе,</a:t>
            </a:r>
            <a:r>
              <a:rPr sz="2400" spc="44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называются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глобальными</a:t>
            </a:r>
            <a:r>
              <a:rPr sz="2400" b="1" spc="32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(общими).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могут</a:t>
            </a:r>
            <a:r>
              <a:rPr sz="2400" b="1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использовать</a:t>
            </a:r>
            <a:r>
              <a:rPr sz="2400" b="1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все</a:t>
            </a:r>
            <a:r>
              <a:rPr sz="2400" b="1" spc="3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подпрограммы</a:t>
            </a:r>
            <a:r>
              <a:rPr sz="2400" b="1" spc="3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(процедуры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функции).</a:t>
            </a:r>
            <a:endParaRPr sz="2400">
              <a:latin typeface="Candara"/>
              <a:cs typeface="Candara"/>
            </a:endParaRPr>
          </a:p>
          <a:p>
            <a:pPr marL="12700" marR="5080" indent="447675" algn="just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Переменные,</a:t>
            </a:r>
            <a:r>
              <a:rPr sz="2400" spc="6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которые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используются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только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внутри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процедуры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называются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локальными</a:t>
            </a:r>
            <a:r>
              <a:rPr sz="2400" b="1" spc="6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(местными).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</a:t>
            </a:r>
            <a:r>
              <a:rPr sz="2400" spc="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ним</a:t>
            </a:r>
            <a:r>
              <a:rPr sz="2400" spc="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можно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обращаться</a:t>
            </a:r>
            <a:r>
              <a:rPr sz="2400" spc="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только</a:t>
            </a:r>
            <a:r>
              <a:rPr sz="2400" b="1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внутри</a:t>
            </a:r>
            <a:r>
              <a:rPr sz="2400" b="1" spc="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Candara"/>
                <a:cs typeface="Candara"/>
              </a:rPr>
              <a:t>этой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подпрограммы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,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остальные</a:t>
            </a:r>
            <a:r>
              <a:rPr sz="2400" b="1" spc="13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подпрограммы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3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основная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программа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r>
              <a:rPr sz="2400" b="1" spc="13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400" b="1" spc="1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b="1" spc="-10" dirty="0">
                <a:solidFill>
                  <a:srgbClr val="001F5F"/>
                </a:solidFill>
                <a:latin typeface="Candara"/>
                <a:cs typeface="Candara"/>
              </a:rPr>
              <a:t>видят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.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Такой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прием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называется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инкапсуляцией</a:t>
            </a:r>
            <a:r>
              <a:rPr sz="2400" b="1" spc="2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(от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латинского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«помещение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капсулу»).</a:t>
            </a:r>
            <a:endParaRPr sz="2400">
              <a:latin typeface="Candara"/>
              <a:cs typeface="Candara"/>
            </a:endParaRPr>
          </a:p>
          <a:p>
            <a:pPr marL="12700" marR="5080" indent="447675" algn="just">
              <a:lnSpc>
                <a:spcPct val="100000"/>
              </a:lnSpc>
              <a:spcBef>
                <a:spcPts val="1205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Локальная</a:t>
            </a:r>
            <a:r>
              <a:rPr sz="2400" spc="3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переменная</a:t>
            </a:r>
            <a:r>
              <a:rPr sz="2400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создается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только</a:t>
            </a:r>
            <a:r>
              <a:rPr sz="2400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</a:t>
            </a:r>
            <a:r>
              <a:rPr sz="2400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вызове</a:t>
            </a:r>
            <a:r>
              <a:rPr sz="2400" spc="4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процедуры</a:t>
            </a:r>
            <a:r>
              <a:rPr sz="2400" spc="4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4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функции.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Как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только</a:t>
            </a:r>
            <a:r>
              <a:rPr sz="2400" spc="6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работа</a:t>
            </a:r>
            <a:r>
              <a:rPr sz="2400" spc="6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подпрограммы</a:t>
            </a:r>
            <a:r>
              <a:rPr sz="2400" spc="6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будет</a:t>
            </a:r>
            <a:r>
              <a:rPr sz="2400" spc="6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закончена,</a:t>
            </a:r>
            <a:r>
              <a:rPr sz="2400" spc="6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все</a:t>
            </a:r>
            <a:r>
              <a:rPr sz="2400" spc="6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локальные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переменные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будут удаляться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памяти.</a:t>
            </a:r>
            <a:endParaRPr sz="2400">
              <a:latin typeface="Candara"/>
              <a:cs typeface="Candara"/>
            </a:endParaRPr>
          </a:p>
          <a:p>
            <a:pPr marL="12700" marR="8255" indent="447675" algn="just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Имена</a:t>
            </a:r>
            <a:r>
              <a:rPr sz="2400" spc="33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локальных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переменных</a:t>
            </a:r>
            <a:r>
              <a:rPr sz="2400" spc="35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каждой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подпрограмме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можно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выбирать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независимо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имён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локальных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переменных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других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подпрограмм.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94944"/>
            <a:ext cx="10074402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436" y="824864"/>
            <a:ext cx="113099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Глобальные</a:t>
            </a:r>
            <a:r>
              <a:rPr sz="4400" spc="-85" dirty="0"/>
              <a:t> </a:t>
            </a:r>
            <a:r>
              <a:rPr sz="4400" dirty="0"/>
              <a:t>и</a:t>
            </a:r>
            <a:r>
              <a:rPr sz="4400" spc="-85" dirty="0"/>
              <a:t> </a:t>
            </a:r>
            <a:r>
              <a:rPr sz="4400" dirty="0"/>
              <a:t>локальные</a:t>
            </a:r>
            <a:r>
              <a:rPr sz="4400" spc="-80" dirty="0"/>
              <a:t> </a:t>
            </a:r>
            <a:r>
              <a:rPr sz="4400" spc="-10" dirty="0"/>
              <a:t>переменные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3961" y="2111882"/>
          <a:ext cx="11689715" cy="38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3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R="2379345" algn="r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def</a:t>
                      </a:r>
                      <a:r>
                        <a:rPr sz="2400" b="1" spc="-1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show():</a:t>
                      </a:r>
                      <a:endParaRPr sz="2400">
                        <a:latin typeface="Candara"/>
                        <a:cs typeface="Candara"/>
                      </a:endParaRPr>
                    </a:p>
                    <a:p>
                      <a:pPr marR="2334260" algn="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print(</a:t>
                      </a:r>
                      <a:r>
                        <a:rPr sz="2400" spc="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 </a:t>
                      </a:r>
                      <a:r>
                        <a:rPr sz="24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)</a:t>
                      </a:r>
                      <a:endParaRPr sz="2400">
                        <a:latin typeface="Candara"/>
                        <a:cs typeface="Candara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def</a:t>
                      </a:r>
                      <a:r>
                        <a:rPr sz="2400" b="1" spc="-1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showLocal():</a:t>
                      </a:r>
                      <a:endParaRPr sz="2400">
                        <a:latin typeface="Candara"/>
                        <a:cs typeface="Candara"/>
                      </a:endParaRPr>
                    </a:p>
                    <a:p>
                      <a:pPr marL="449580" marR="216979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 = </a:t>
                      </a:r>
                      <a:r>
                        <a:rPr sz="24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7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print( </a:t>
                      </a:r>
                      <a:r>
                        <a:rPr sz="2400" spc="-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s)</a:t>
                      </a:r>
                      <a:endParaRPr sz="2400">
                        <a:latin typeface="Candara"/>
                        <a:cs typeface="Candara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0385" marR="1604010" indent="-448309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def</a:t>
                      </a:r>
                      <a:r>
                        <a:rPr sz="2400" b="1" spc="-1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showGlobal(): </a:t>
                      </a:r>
                      <a:r>
                        <a:rPr sz="2400" b="1" dirty="0">
                          <a:solidFill>
                            <a:srgbClr val="C00000"/>
                          </a:solidFill>
                          <a:latin typeface="Candara"/>
                          <a:cs typeface="Candara"/>
                        </a:rPr>
                        <a:t>global</a:t>
                      </a:r>
                      <a:r>
                        <a:rPr sz="2400" b="1" spc="10" dirty="0">
                          <a:solidFill>
                            <a:srgbClr val="C00000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24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</a:t>
                      </a:r>
                      <a:endParaRPr sz="2400">
                        <a:latin typeface="Candara"/>
                        <a:cs typeface="Candara"/>
                      </a:endParaRPr>
                    </a:p>
                    <a:p>
                      <a:pPr marL="540385" marR="239712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 = </a:t>
                      </a:r>
                      <a:r>
                        <a:rPr sz="24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7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print( s </a:t>
                      </a:r>
                      <a:r>
                        <a:rPr sz="24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)</a:t>
                      </a:r>
                      <a:endParaRPr sz="2400">
                        <a:latin typeface="Candara"/>
                        <a:cs typeface="Candar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91440" marR="81280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Процедура</a:t>
                      </a:r>
                      <a:r>
                        <a:rPr sz="1800" spc="27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выводит</a:t>
                      </a:r>
                      <a:r>
                        <a:rPr sz="1800" spc="27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значение</a:t>
                      </a:r>
                      <a:r>
                        <a:rPr sz="1800" spc="27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b="1" spc="-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</a:t>
                      </a:r>
                      <a:r>
                        <a:rPr sz="1800" spc="-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.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После</a:t>
                      </a:r>
                      <a:r>
                        <a:rPr sz="1800" spc="2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запуска</a:t>
                      </a:r>
                      <a:r>
                        <a:rPr sz="1800" spc="254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транслятор</a:t>
                      </a:r>
                      <a:r>
                        <a:rPr sz="1800" spc="254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сначала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ищет</a:t>
                      </a:r>
                      <a:r>
                        <a:rPr sz="1800" spc="3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локальную</a:t>
                      </a:r>
                      <a:r>
                        <a:rPr sz="1800" spc="3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переменную</a:t>
                      </a:r>
                      <a:r>
                        <a:rPr sz="1800" spc="4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</a:t>
                      </a:r>
                      <a:r>
                        <a:rPr sz="1800" spc="4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таким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именем</a:t>
                      </a:r>
                      <a:r>
                        <a:rPr sz="1800" spc="1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–</a:t>
                      </a:r>
                      <a:r>
                        <a:rPr sz="1800" spc="2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её</a:t>
                      </a:r>
                      <a:r>
                        <a:rPr sz="1800" spc="1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нет.</a:t>
                      </a:r>
                      <a:r>
                        <a:rPr sz="1800" spc="1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Потом</a:t>
                      </a:r>
                      <a:r>
                        <a:rPr sz="1800" spc="18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он</a:t>
                      </a:r>
                      <a:r>
                        <a:rPr sz="1800" spc="1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начинает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искать</a:t>
                      </a:r>
                      <a:r>
                        <a:rPr sz="1800" spc="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глобальную</a:t>
                      </a:r>
                      <a:r>
                        <a:rPr sz="1800" spc="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переменную:</a:t>
                      </a:r>
                      <a:r>
                        <a:rPr sz="1800" spc="7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2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если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такая</a:t>
                      </a:r>
                      <a:r>
                        <a:rPr sz="1800" spc="3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переменная</a:t>
                      </a:r>
                      <a:r>
                        <a:rPr sz="1800" spc="3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есть,</a:t>
                      </a:r>
                      <a:r>
                        <a:rPr sz="1800" spc="3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на</a:t>
                      </a:r>
                      <a:r>
                        <a:rPr sz="1800" spc="32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экран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выводится</a:t>
                      </a:r>
                      <a:r>
                        <a:rPr sz="1800" spc="36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её</a:t>
                      </a:r>
                      <a:r>
                        <a:rPr sz="1800" spc="36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значение,</a:t>
                      </a:r>
                      <a:r>
                        <a:rPr sz="1800" spc="38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если</a:t>
                      </a:r>
                      <a:r>
                        <a:rPr sz="1800" spc="36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нет</a:t>
                      </a:r>
                      <a:r>
                        <a:rPr sz="1800" spc="37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–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будет</a:t>
                      </a:r>
                      <a:r>
                        <a:rPr sz="1800" spc="-4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выдано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сообщение</a:t>
                      </a:r>
                      <a:r>
                        <a:rPr sz="1800" spc="-2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об</a:t>
                      </a:r>
                      <a:r>
                        <a:rPr sz="1800" spc="-1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ошибке.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280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Даже</a:t>
                      </a:r>
                      <a:r>
                        <a:rPr sz="1800" spc="1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если</a:t>
                      </a:r>
                      <a:r>
                        <a:rPr sz="1800" spc="1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существует</a:t>
                      </a:r>
                      <a:r>
                        <a:rPr sz="1800" spc="1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глобальная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переменная</a:t>
                      </a:r>
                      <a:r>
                        <a:rPr sz="1800" spc="35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,</a:t>
                      </a:r>
                      <a:r>
                        <a:rPr sz="1800" spc="34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</a:t>
                      </a:r>
                      <a:r>
                        <a:rPr sz="1800" spc="34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первой</a:t>
                      </a:r>
                      <a:r>
                        <a:rPr sz="1800" spc="3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строчке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этой</a:t>
                      </a:r>
                      <a:r>
                        <a:rPr sz="1800" spc="28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процедуры</a:t>
                      </a:r>
                      <a:r>
                        <a:rPr sz="1800" spc="2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будет</a:t>
                      </a:r>
                      <a:r>
                        <a:rPr sz="1800" spc="28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создана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новая</a:t>
                      </a:r>
                      <a:r>
                        <a:rPr sz="1800" spc="30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локальная</a:t>
                      </a:r>
                      <a:r>
                        <a:rPr sz="1800" spc="32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переменная</a:t>
                      </a:r>
                      <a:r>
                        <a:rPr sz="1800" spc="30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,</a:t>
                      </a:r>
                      <a:r>
                        <a:rPr sz="1800" spc="31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5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и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её</a:t>
                      </a:r>
                      <a:r>
                        <a:rPr sz="1800" spc="30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значение</a:t>
                      </a:r>
                      <a:r>
                        <a:rPr sz="1800" spc="3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(7)</a:t>
                      </a:r>
                      <a:r>
                        <a:rPr sz="1800" spc="3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появится</a:t>
                      </a:r>
                      <a:r>
                        <a:rPr sz="1800" spc="30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</a:t>
                      </a:r>
                      <a:r>
                        <a:rPr sz="1800" spc="-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на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экране.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Эта</a:t>
                      </a:r>
                      <a:r>
                        <a:rPr sz="1800" spc="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процедура</a:t>
                      </a:r>
                      <a:r>
                        <a:rPr sz="1800" spc="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работает</a:t>
                      </a:r>
                      <a:r>
                        <a:rPr sz="1800" spc="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с</a:t>
                      </a:r>
                      <a:r>
                        <a:rPr sz="1800" spc="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глобальной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переменной</a:t>
                      </a:r>
                      <a:r>
                        <a:rPr sz="1800" spc="8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b="1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s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.</a:t>
                      </a:r>
                      <a:r>
                        <a:rPr sz="1800" spc="7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Она</a:t>
                      </a:r>
                      <a:r>
                        <a:rPr sz="1800" spc="9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присвоит</a:t>
                      </a:r>
                      <a:r>
                        <a:rPr sz="1800" spc="7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ей</a:t>
                      </a:r>
                      <a:r>
                        <a:rPr sz="1800" spc="8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новое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значение</a:t>
                      </a:r>
                      <a:r>
                        <a:rPr sz="1800" spc="3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7</a:t>
                      </a:r>
                      <a:r>
                        <a:rPr sz="1800" spc="3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(это</a:t>
                      </a:r>
                      <a:r>
                        <a:rPr sz="1800" spc="3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«увидят»</a:t>
                      </a:r>
                      <a:r>
                        <a:rPr sz="1800" spc="39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sz="1800" spc="-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все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остальные</a:t>
                      </a:r>
                      <a:r>
                        <a:rPr sz="1800" spc="225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подпрограммы)</a:t>
                      </a:r>
                      <a:r>
                        <a:rPr sz="1800" spc="24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и</a:t>
                      </a:r>
                      <a:r>
                        <a:rPr sz="1800" spc="22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выведет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его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</a:t>
                      </a:r>
                      <a:r>
                        <a:rPr sz="180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на</a:t>
                      </a:r>
                      <a:r>
                        <a:rPr sz="1800" spc="-10" dirty="0">
                          <a:solidFill>
                            <a:srgbClr val="001F5F"/>
                          </a:solidFill>
                          <a:latin typeface="Candara"/>
                          <a:cs typeface="Candara"/>
                        </a:rPr>
                        <a:t> экран.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64844" y="6238747"/>
            <a:ext cx="10565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Нужно</a:t>
            </a:r>
            <a:r>
              <a:rPr sz="2000" spc="-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стараться</a:t>
            </a:r>
            <a:r>
              <a:rPr sz="2000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писать</a:t>
            </a:r>
            <a:r>
              <a:rPr sz="20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подпрограммы,</a:t>
            </a:r>
            <a:r>
              <a:rPr sz="20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которые</a:t>
            </a:r>
            <a:r>
              <a:rPr sz="20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0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обращаются</a:t>
            </a:r>
            <a:r>
              <a:rPr sz="2000" b="1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к</a:t>
            </a:r>
            <a:r>
              <a:rPr sz="20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ndara"/>
                <a:cs typeface="Candara"/>
              </a:rPr>
              <a:t>глобальным</a:t>
            </a:r>
            <a:r>
              <a:rPr sz="20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Candara"/>
                <a:cs typeface="Candara"/>
              </a:rPr>
              <a:t>переменным.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94944"/>
            <a:ext cx="10074402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436" y="824864"/>
            <a:ext cx="113099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Глобальные</a:t>
            </a:r>
            <a:r>
              <a:rPr sz="4400" spc="-85" dirty="0"/>
              <a:t> </a:t>
            </a:r>
            <a:r>
              <a:rPr sz="4400" dirty="0"/>
              <a:t>и</a:t>
            </a:r>
            <a:r>
              <a:rPr sz="4400" spc="-85" dirty="0"/>
              <a:t> </a:t>
            </a:r>
            <a:r>
              <a:rPr sz="4400" dirty="0"/>
              <a:t>локальные</a:t>
            </a:r>
            <a:r>
              <a:rPr sz="4400" spc="-80" dirty="0"/>
              <a:t> </a:t>
            </a:r>
            <a:r>
              <a:rPr sz="4400" spc="-10" dirty="0"/>
              <a:t>переменные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7126" y="1892300"/>
            <a:ext cx="3633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 данном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коде</a:t>
            </a:r>
            <a:endParaRPr sz="2400">
              <a:latin typeface="Candara"/>
              <a:cs typeface="Candara"/>
            </a:endParaRPr>
          </a:p>
          <a:p>
            <a:pPr marL="1270" algn="ctr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переменная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b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endParaRPr sz="2400">
              <a:latin typeface="Candara"/>
              <a:cs typeface="Candara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локальная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глобальная?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9495" y="3212592"/>
            <a:ext cx="2324100" cy="2476500"/>
            <a:chOff x="539495" y="3212592"/>
            <a:chExt cx="2324100" cy="2476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514" y="3381982"/>
              <a:ext cx="1766063" cy="18880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3973" y="3227070"/>
              <a:ext cx="2295525" cy="2447925"/>
            </a:xfrm>
            <a:custGeom>
              <a:avLst/>
              <a:gdLst/>
              <a:ahLst/>
              <a:cxnLst/>
              <a:rect l="l" t="t" r="r" b="b"/>
              <a:pathLst>
                <a:path w="2295525" h="2447925">
                  <a:moveTo>
                    <a:pt x="0" y="2447543"/>
                  </a:moveTo>
                  <a:lnTo>
                    <a:pt x="2295144" y="2447543"/>
                  </a:lnTo>
                  <a:lnTo>
                    <a:pt x="2295144" y="0"/>
                  </a:lnTo>
                  <a:lnTo>
                    <a:pt x="0" y="0"/>
                  </a:lnTo>
                  <a:lnTo>
                    <a:pt x="0" y="2447543"/>
                  </a:lnTo>
                  <a:close/>
                </a:path>
              </a:pathLst>
            </a:custGeom>
            <a:ln w="2895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43984" y="2785872"/>
            <a:ext cx="2941320" cy="2601595"/>
            <a:chOff x="4443984" y="2785872"/>
            <a:chExt cx="2941320" cy="26015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3214" y="2908455"/>
              <a:ext cx="2369070" cy="22938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58462" y="2800350"/>
              <a:ext cx="2912745" cy="2573020"/>
            </a:xfrm>
            <a:custGeom>
              <a:avLst/>
              <a:gdLst/>
              <a:ahLst/>
              <a:cxnLst/>
              <a:rect l="l" t="t" r="r" b="b"/>
              <a:pathLst>
                <a:path w="2912745" h="2573020">
                  <a:moveTo>
                    <a:pt x="0" y="2572512"/>
                  </a:moveTo>
                  <a:lnTo>
                    <a:pt x="2912364" y="2572512"/>
                  </a:lnTo>
                  <a:lnTo>
                    <a:pt x="2912364" y="0"/>
                  </a:lnTo>
                  <a:lnTo>
                    <a:pt x="0" y="0"/>
                  </a:lnTo>
                  <a:lnTo>
                    <a:pt x="0" y="257251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11521" y="1934083"/>
            <a:ext cx="5483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запуская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код,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ответьте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вопрос: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что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выведет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данная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программа?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57516" y="2785872"/>
            <a:ext cx="4457700" cy="4020820"/>
            <a:chOff x="7557516" y="2785872"/>
            <a:chExt cx="4457700" cy="402082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95" y="2986427"/>
              <a:ext cx="3869317" cy="35099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71994" y="2800350"/>
              <a:ext cx="4429125" cy="3991610"/>
            </a:xfrm>
            <a:custGeom>
              <a:avLst/>
              <a:gdLst/>
              <a:ahLst/>
              <a:cxnLst/>
              <a:rect l="l" t="t" r="r" b="b"/>
              <a:pathLst>
                <a:path w="4429125" h="3991609">
                  <a:moveTo>
                    <a:pt x="0" y="3991355"/>
                  </a:moveTo>
                  <a:lnTo>
                    <a:pt x="4428744" y="3991355"/>
                  </a:lnTo>
                  <a:lnTo>
                    <a:pt x="4428744" y="0"/>
                  </a:lnTo>
                  <a:lnTo>
                    <a:pt x="0" y="0"/>
                  </a:lnTo>
                  <a:lnTo>
                    <a:pt x="0" y="3991355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94944"/>
            <a:ext cx="10074402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436" y="824864"/>
            <a:ext cx="113099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Глобальные</a:t>
            </a:r>
            <a:r>
              <a:rPr sz="4400" spc="-85" dirty="0"/>
              <a:t> </a:t>
            </a:r>
            <a:r>
              <a:rPr sz="4400" dirty="0"/>
              <a:t>и</a:t>
            </a:r>
            <a:r>
              <a:rPr sz="4400" spc="-85" dirty="0"/>
              <a:t> </a:t>
            </a:r>
            <a:r>
              <a:rPr sz="4400" dirty="0"/>
              <a:t>локальные</a:t>
            </a:r>
            <a:r>
              <a:rPr sz="4400" spc="-80" dirty="0"/>
              <a:t> </a:t>
            </a:r>
            <a:r>
              <a:rPr sz="4400" spc="-10" dirty="0"/>
              <a:t>переменные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6919" y="2256789"/>
            <a:ext cx="1057973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87775" marR="5080" indent="-377571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запуская</a:t>
            </a:r>
            <a:r>
              <a:rPr sz="2600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код,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выберите,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какие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программ</a:t>
            </a:r>
            <a:r>
              <a:rPr sz="2600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во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время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запуска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получат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ошибку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выполнения.</a:t>
            </a:r>
            <a:endParaRPr sz="2600">
              <a:latin typeface="Candara"/>
              <a:cs typeface="Candar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49752" y="3642359"/>
            <a:ext cx="2135505" cy="2182495"/>
            <a:chOff x="3349752" y="3642359"/>
            <a:chExt cx="2135505" cy="21824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53" y="3765041"/>
              <a:ext cx="1780467" cy="18901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4230" y="3656837"/>
              <a:ext cx="2106295" cy="2153920"/>
            </a:xfrm>
            <a:custGeom>
              <a:avLst/>
              <a:gdLst/>
              <a:ahLst/>
              <a:cxnLst/>
              <a:rect l="l" t="t" r="r" b="b"/>
              <a:pathLst>
                <a:path w="2106295" h="2153920">
                  <a:moveTo>
                    <a:pt x="0" y="2153412"/>
                  </a:moveTo>
                  <a:lnTo>
                    <a:pt x="2106168" y="2153412"/>
                  </a:lnTo>
                  <a:lnTo>
                    <a:pt x="2106168" y="0"/>
                  </a:lnTo>
                  <a:lnTo>
                    <a:pt x="0" y="0"/>
                  </a:lnTo>
                  <a:lnTo>
                    <a:pt x="0" y="215341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3483" y="3573779"/>
            <a:ext cx="2369820" cy="2182495"/>
            <a:chOff x="443483" y="3573779"/>
            <a:chExt cx="2369820" cy="21824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258" y="3712892"/>
              <a:ext cx="1792908" cy="19041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961" y="3588257"/>
              <a:ext cx="2341245" cy="2153920"/>
            </a:xfrm>
            <a:custGeom>
              <a:avLst/>
              <a:gdLst/>
              <a:ahLst/>
              <a:cxnLst/>
              <a:rect l="l" t="t" r="r" b="b"/>
              <a:pathLst>
                <a:path w="2341245" h="2153920">
                  <a:moveTo>
                    <a:pt x="0" y="2153412"/>
                  </a:moveTo>
                  <a:lnTo>
                    <a:pt x="2340864" y="2153412"/>
                  </a:lnTo>
                  <a:lnTo>
                    <a:pt x="2340864" y="0"/>
                  </a:lnTo>
                  <a:lnTo>
                    <a:pt x="0" y="0"/>
                  </a:lnTo>
                  <a:lnTo>
                    <a:pt x="0" y="215341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3639311"/>
            <a:ext cx="2727960" cy="2182495"/>
            <a:chOff x="6019800" y="3639311"/>
            <a:chExt cx="2727960" cy="21824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513" y="3808856"/>
              <a:ext cx="1780032" cy="18901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34277" y="3653789"/>
              <a:ext cx="2699385" cy="2153920"/>
            </a:xfrm>
            <a:custGeom>
              <a:avLst/>
              <a:gdLst/>
              <a:ahLst/>
              <a:cxnLst/>
              <a:rect l="l" t="t" r="r" b="b"/>
              <a:pathLst>
                <a:path w="2699384" h="2153920">
                  <a:moveTo>
                    <a:pt x="0" y="2153412"/>
                  </a:moveTo>
                  <a:lnTo>
                    <a:pt x="2699004" y="2153412"/>
                  </a:lnTo>
                  <a:lnTo>
                    <a:pt x="2699004" y="0"/>
                  </a:lnTo>
                  <a:lnTo>
                    <a:pt x="0" y="0"/>
                  </a:lnTo>
                  <a:lnTo>
                    <a:pt x="0" y="215341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296400" y="3639311"/>
            <a:ext cx="2554605" cy="2182495"/>
            <a:chOff x="9296400" y="3639311"/>
            <a:chExt cx="2554605" cy="21824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9396" y="3792323"/>
              <a:ext cx="1798585" cy="18763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10877" y="3653789"/>
              <a:ext cx="2525395" cy="2153920"/>
            </a:xfrm>
            <a:custGeom>
              <a:avLst/>
              <a:gdLst/>
              <a:ahLst/>
              <a:cxnLst/>
              <a:rect l="l" t="t" r="r" b="b"/>
              <a:pathLst>
                <a:path w="2525395" h="2153920">
                  <a:moveTo>
                    <a:pt x="0" y="2153412"/>
                  </a:moveTo>
                  <a:lnTo>
                    <a:pt x="2525268" y="2153412"/>
                  </a:lnTo>
                  <a:lnTo>
                    <a:pt x="2525268" y="0"/>
                  </a:lnTo>
                  <a:lnTo>
                    <a:pt x="0" y="0"/>
                  </a:lnTo>
                  <a:lnTo>
                    <a:pt x="0" y="2153412"/>
                  </a:lnTo>
                  <a:close/>
                </a:path>
              </a:pathLst>
            </a:custGeom>
            <a:ln w="2895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94944"/>
            <a:ext cx="10074402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436" y="824864"/>
            <a:ext cx="113099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Глобальные</a:t>
            </a:r>
            <a:r>
              <a:rPr sz="4400" spc="-85" dirty="0"/>
              <a:t> </a:t>
            </a:r>
            <a:r>
              <a:rPr sz="4400" dirty="0"/>
              <a:t>и</a:t>
            </a:r>
            <a:r>
              <a:rPr sz="4400" spc="-85" dirty="0"/>
              <a:t> </a:t>
            </a:r>
            <a:r>
              <a:rPr sz="4400" dirty="0"/>
              <a:t>локальные</a:t>
            </a:r>
            <a:r>
              <a:rPr sz="4400" spc="-80" dirty="0"/>
              <a:t> </a:t>
            </a:r>
            <a:r>
              <a:rPr sz="4400" spc="-10" dirty="0"/>
              <a:t>переменные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152131" y="2732532"/>
            <a:ext cx="3515995" cy="3797935"/>
            <a:chOff x="7152131" y="2732532"/>
            <a:chExt cx="3515995" cy="37979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7985" y="2856400"/>
              <a:ext cx="3013814" cy="31479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6609" y="2747010"/>
              <a:ext cx="3487420" cy="3769360"/>
            </a:xfrm>
            <a:custGeom>
              <a:avLst/>
              <a:gdLst/>
              <a:ahLst/>
              <a:cxnLst/>
              <a:rect l="l" t="t" r="r" b="b"/>
              <a:pathLst>
                <a:path w="3487420" h="3769359">
                  <a:moveTo>
                    <a:pt x="0" y="3768852"/>
                  </a:moveTo>
                  <a:lnTo>
                    <a:pt x="3486911" y="3768852"/>
                  </a:lnTo>
                  <a:lnTo>
                    <a:pt x="3486911" y="0"/>
                  </a:lnTo>
                  <a:lnTo>
                    <a:pt x="0" y="0"/>
                  </a:lnTo>
                  <a:lnTo>
                    <a:pt x="0" y="376885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04671" y="2048382"/>
            <a:ext cx="961326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8904" marR="5080" indent="-392684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запуская</a:t>
            </a:r>
            <a:r>
              <a:rPr sz="2600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код,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ответьте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вопрос: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что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выведет на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r>
              <a:rPr sz="26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данная программа?</a:t>
            </a:r>
            <a:endParaRPr sz="2600">
              <a:latin typeface="Candara"/>
              <a:cs typeface="Candar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77339" y="2732532"/>
            <a:ext cx="3438525" cy="3789045"/>
            <a:chOff x="1577339" y="2732532"/>
            <a:chExt cx="3438525" cy="37890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253" y="2903762"/>
              <a:ext cx="2586750" cy="34936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1817" y="2747010"/>
              <a:ext cx="3409315" cy="3759835"/>
            </a:xfrm>
            <a:custGeom>
              <a:avLst/>
              <a:gdLst/>
              <a:ahLst/>
              <a:cxnLst/>
              <a:rect l="l" t="t" r="r" b="b"/>
              <a:pathLst>
                <a:path w="3409315" h="3759834">
                  <a:moveTo>
                    <a:pt x="0" y="3759708"/>
                  </a:moveTo>
                  <a:lnTo>
                    <a:pt x="3409187" y="3759708"/>
                  </a:lnTo>
                  <a:lnTo>
                    <a:pt x="3409187" y="0"/>
                  </a:lnTo>
                  <a:lnTo>
                    <a:pt x="0" y="0"/>
                  </a:lnTo>
                  <a:lnTo>
                    <a:pt x="0" y="3759708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5" y="647700"/>
            <a:ext cx="3146298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Функция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1375" y="562355"/>
            <a:ext cx="11480800" cy="6022975"/>
            <a:chOff x="341375" y="562355"/>
            <a:chExt cx="11480800" cy="60229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2" y="562355"/>
              <a:ext cx="1293876" cy="12938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2014727"/>
              <a:ext cx="3976116" cy="45415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5853" y="2000250"/>
              <a:ext cx="4005579" cy="4570730"/>
            </a:xfrm>
            <a:custGeom>
              <a:avLst/>
              <a:gdLst/>
              <a:ahLst/>
              <a:cxnLst/>
              <a:rect l="l" t="t" r="r" b="b"/>
              <a:pathLst>
                <a:path w="4005579" h="4570730">
                  <a:moveTo>
                    <a:pt x="0" y="4570476"/>
                  </a:moveTo>
                  <a:lnTo>
                    <a:pt x="4005072" y="4570476"/>
                  </a:lnTo>
                  <a:lnTo>
                    <a:pt x="4005072" y="0"/>
                  </a:lnTo>
                  <a:lnTo>
                    <a:pt x="0" y="0"/>
                  </a:lnTo>
                  <a:lnTo>
                    <a:pt x="0" y="4570476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5760" y="3587495"/>
              <a:ext cx="1444752" cy="17647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61281" y="3573017"/>
              <a:ext cx="1473835" cy="1793875"/>
            </a:xfrm>
            <a:custGeom>
              <a:avLst/>
              <a:gdLst/>
              <a:ahLst/>
              <a:cxnLst/>
              <a:rect l="l" t="t" r="r" b="b"/>
              <a:pathLst>
                <a:path w="1473835" h="1793875">
                  <a:moveTo>
                    <a:pt x="0" y="1793748"/>
                  </a:moveTo>
                  <a:lnTo>
                    <a:pt x="1473708" y="1793748"/>
                  </a:lnTo>
                  <a:lnTo>
                    <a:pt x="1473708" y="0"/>
                  </a:lnTo>
                  <a:lnTo>
                    <a:pt x="0" y="0"/>
                  </a:lnTo>
                  <a:lnTo>
                    <a:pt x="0" y="1793748"/>
                  </a:lnTo>
                  <a:close/>
                </a:path>
              </a:pathLst>
            </a:custGeom>
            <a:ln w="2895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34253" y="2014169"/>
            <a:ext cx="5844540" cy="405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Пример.</a:t>
            </a:r>
            <a:r>
              <a:rPr sz="24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Функция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перевода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десятичного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числа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двоичное.</a:t>
            </a:r>
            <a:endParaRPr sz="2400">
              <a:latin typeface="Candara"/>
              <a:cs typeface="Candara"/>
            </a:endParaRPr>
          </a:p>
          <a:p>
            <a:pPr marL="12700" marR="24130">
              <a:lnSpc>
                <a:spcPct val="100000"/>
              </a:lnSpc>
              <a:spcBef>
                <a:spcPts val="1220"/>
              </a:spcBef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200" spc="-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основной</a:t>
            </a:r>
            <a:r>
              <a:rPr sz="2200" spc="-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ветке</a:t>
            </a:r>
            <a:r>
              <a:rPr sz="2200" spc="-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программы</a:t>
            </a:r>
            <a:r>
              <a:rPr sz="2200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будем</a:t>
            </a:r>
            <a:r>
              <a:rPr sz="2200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выполнять бесконечный</a:t>
            </a:r>
            <a:r>
              <a:rPr sz="22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цикл,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2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котором</a:t>
            </a:r>
            <a:endParaRPr sz="2200">
              <a:latin typeface="Candara"/>
              <a:cs typeface="Candara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241300" algn="l"/>
              </a:tabLst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запрашивается</a:t>
            </a:r>
            <a:r>
              <a:rPr sz="2200" spc="-1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десятичное</a:t>
            </a:r>
            <a:r>
              <a:rPr sz="2200" spc="-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число,</a:t>
            </a:r>
            <a:endParaRPr sz="2200">
              <a:latin typeface="Candara"/>
              <a:cs typeface="Candara"/>
            </a:endParaRPr>
          </a:p>
          <a:p>
            <a:pPr marL="12700" marR="51943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271780" algn="l"/>
              </a:tabLst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200" spc="-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оно</a:t>
            </a:r>
            <a:r>
              <a:rPr sz="2200" spc="-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ноль,</a:t>
            </a:r>
            <a:r>
              <a:rPr sz="22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то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вызывается</a:t>
            </a:r>
            <a:r>
              <a:rPr sz="22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функция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перевода</a:t>
            </a:r>
            <a:r>
              <a:rPr sz="2200" spc="-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его</a:t>
            </a:r>
            <a:r>
              <a:rPr sz="2200" spc="-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200" spc="-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двоичное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представление</a:t>
            </a:r>
            <a:r>
              <a:rPr sz="22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выводится</a:t>
            </a:r>
            <a:r>
              <a:rPr sz="2200" spc="-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результат</a:t>
            </a:r>
            <a:r>
              <a:rPr sz="2200" spc="-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работы</a:t>
            </a:r>
            <a:r>
              <a:rPr sz="2200" spc="-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r>
              <a:rPr sz="2200" spc="-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200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экран,</a:t>
            </a:r>
            <a:endParaRPr sz="2200">
              <a:latin typeface="Candara"/>
              <a:cs typeface="Candara"/>
            </a:endParaRPr>
          </a:p>
          <a:p>
            <a:pPr marL="12700" marR="560705">
              <a:lnSpc>
                <a:spcPct val="100000"/>
              </a:lnSpc>
              <a:spcBef>
                <a:spcPts val="1205"/>
              </a:spcBef>
              <a:buAutoNum type="arabicPeriod" startAt="3"/>
              <a:tabLst>
                <a:tab pos="279400" algn="l"/>
              </a:tabLst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иначе</a:t>
            </a:r>
            <a:r>
              <a:rPr sz="2200" spc="-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(когда</a:t>
            </a:r>
            <a:r>
              <a:rPr sz="2200" spc="-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введен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0)</a:t>
            </a:r>
            <a:r>
              <a:rPr sz="2200" spc="-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будем</a:t>
            </a:r>
            <a:r>
              <a:rPr sz="2200" spc="-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прерывать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цикл</a:t>
            </a:r>
            <a:r>
              <a:rPr sz="2200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оператором</a:t>
            </a:r>
            <a:r>
              <a:rPr sz="22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break.</a:t>
            </a:r>
            <a:endParaRPr sz="22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5" y="647700"/>
            <a:ext cx="3146298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Функция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05384" y="562355"/>
            <a:ext cx="11416665" cy="6265545"/>
            <a:chOff x="405384" y="562355"/>
            <a:chExt cx="11416665" cy="62655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562355"/>
              <a:ext cx="1293876" cy="12938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" y="2022347"/>
              <a:ext cx="6975348" cy="38252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9862" y="2007869"/>
              <a:ext cx="7004684" cy="3854450"/>
            </a:xfrm>
            <a:custGeom>
              <a:avLst/>
              <a:gdLst/>
              <a:ahLst/>
              <a:cxnLst/>
              <a:rect l="l" t="t" r="r" b="b"/>
              <a:pathLst>
                <a:path w="7004684" h="3854450">
                  <a:moveTo>
                    <a:pt x="0" y="3854196"/>
                  </a:moveTo>
                  <a:lnTo>
                    <a:pt x="7004304" y="3854196"/>
                  </a:lnTo>
                  <a:lnTo>
                    <a:pt x="7004304" y="0"/>
                  </a:lnTo>
                  <a:lnTo>
                    <a:pt x="0" y="0"/>
                  </a:lnTo>
                  <a:lnTo>
                    <a:pt x="0" y="3854196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1180" y="5050533"/>
              <a:ext cx="1478279" cy="17480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16701" y="5036058"/>
              <a:ext cx="1507490" cy="1777364"/>
            </a:xfrm>
            <a:custGeom>
              <a:avLst/>
              <a:gdLst/>
              <a:ahLst/>
              <a:cxnLst/>
              <a:rect l="l" t="t" r="r" b="b"/>
              <a:pathLst>
                <a:path w="1507490" h="1777365">
                  <a:moveTo>
                    <a:pt x="0" y="1776983"/>
                  </a:moveTo>
                  <a:lnTo>
                    <a:pt x="1507236" y="1776983"/>
                  </a:lnTo>
                  <a:lnTo>
                    <a:pt x="1507236" y="0"/>
                  </a:lnTo>
                  <a:lnTo>
                    <a:pt x="0" y="0"/>
                  </a:lnTo>
                  <a:lnTo>
                    <a:pt x="0" y="1776983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07985" y="2009902"/>
            <a:ext cx="437324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Пример.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Вам даны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4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отрезка.</a:t>
            </a:r>
            <a:endParaRPr sz="2400">
              <a:latin typeface="Candara"/>
              <a:cs typeface="Candara"/>
            </a:endParaRPr>
          </a:p>
          <a:p>
            <a:pPr marL="277495" marR="24765" algn="just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Выведите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YES,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среди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них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найдутся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3,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которых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можно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составить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треугольник,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NO</a:t>
            </a:r>
            <a:endParaRPr sz="2400">
              <a:latin typeface="Candara"/>
              <a:cs typeface="Candara"/>
            </a:endParaRPr>
          </a:p>
          <a:p>
            <a:pPr marL="277495" algn="just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противном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случае.</a:t>
            </a:r>
            <a:endParaRPr sz="2400">
              <a:latin typeface="Candara"/>
              <a:cs typeface="Candara"/>
            </a:endParaRPr>
          </a:p>
          <a:p>
            <a:pPr marL="277495" marR="5080" algn="just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545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решения</a:t>
            </a:r>
            <a:r>
              <a:rPr sz="2400" spc="55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напишите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triangle(a,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b,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c),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будет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возвращать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True,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400" spc="10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10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трёх</a:t>
            </a:r>
            <a:r>
              <a:rPr sz="2400" spc="11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заданных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отрезков</a:t>
            </a:r>
            <a:r>
              <a:rPr sz="2400" spc="64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можно</a:t>
            </a:r>
            <a:r>
              <a:rPr sz="2400" spc="65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составить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треугольник,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False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иначе.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967" y="2004440"/>
            <a:ext cx="7165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980" algn="l"/>
                <a:tab pos="2326005" algn="l"/>
                <a:tab pos="4223385" algn="l"/>
                <a:tab pos="5697220" algn="l"/>
              </a:tabLst>
            </a:pPr>
            <a:r>
              <a:rPr sz="2400" b="1" spc="-25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процедуру,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принимает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967" y="2369896"/>
            <a:ext cx="7168515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945" algn="l"/>
                <a:tab pos="1776095" algn="l"/>
                <a:tab pos="3621404" algn="l"/>
                <a:tab pos="4546600" algn="l"/>
                <a:tab pos="4912360" algn="l"/>
                <a:tab pos="5224780" algn="l"/>
                <a:tab pos="5546725" algn="l"/>
                <a:tab pos="684657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параметр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натуральное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число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выводит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две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линии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символов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"–".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428625" algn="l"/>
                <a:tab pos="1937385" algn="l"/>
                <a:tab pos="3613785" algn="l"/>
                <a:tab pos="4872990" algn="l"/>
                <a:tab pos="6490335" algn="l"/>
              </a:tabLst>
            </a:pPr>
            <a:r>
              <a:rPr sz="2400" b="1" spc="-25" dirty="0">
                <a:solidFill>
                  <a:srgbClr val="001F5F"/>
                </a:solidFill>
                <a:latin typeface="Candara"/>
                <a:cs typeface="Candara"/>
              </a:rPr>
              <a:t>2)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процедуру,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принимает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один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967" y="3620261"/>
            <a:ext cx="5428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4635" algn="l"/>
                <a:tab pos="1894839" algn="l"/>
                <a:tab pos="3798570" algn="l"/>
                <a:tab pos="4782820" algn="l"/>
                <a:tab pos="526288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параметр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натуральное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число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i="1" spc="-25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67" y="3986276"/>
            <a:ext cx="5210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4195" algn="l"/>
                <a:tab pos="1539875" algn="l"/>
                <a:tab pos="3810635" algn="l"/>
                <a:tab pos="5011420" algn="l"/>
              </a:tabLst>
            </a:pP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прямоугольник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длиной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i="1" spc="-5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7561" y="3620261"/>
            <a:ext cx="1544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выводит 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4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высотой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967" y="4199635"/>
            <a:ext cx="7167245" cy="106172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3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символа.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3)</a:t>
            </a:r>
            <a:r>
              <a:rPr sz="2400" b="1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4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процедуру,</a:t>
            </a:r>
            <a:r>
              <a:rPr sz="2400" spc="40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выводит</a:t>
            </a:r>
            <a:r>
              <a:rPr sz="2400" spc="43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967" y="5235651"/>
            <a:ext cx="7165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05579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треугольник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стороной</a:t>
            </a:r>
            <a:r>
              <a:rPr sz="2400" spc="3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символов.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запуске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967" y="5605068"/>
            <a:ext cx="562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программы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нужно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ввести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клавиатуры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93785" y="1872233"/>
            <a:ext cx="3857625" cy="1201420"/>
          </a:xfrm>
          <a:prstGeom prst="rect">
            <a:avLst/>
          </a:prstGeom>
          <a:ln w="22859">
            <a:solidFill>
              <a:srgbClr val="4590B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5885">
              <a:lnSpc>
                <a:spcPts val="2075"/>
              </a:lnSpc>
              <a:spcBef>
                <a:spcPts val="31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Пример</a:t>
            </a:r>
            <a:r>
              <a:rPr sz="1800" b="1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54025">
              <a:lnSpc>
                <a:spcPts val="2075"/>
              </a:lnSpc>
            </a:pPr>
            <a:r>
              <a:rPr sz="1800" b="1" dirty="0">
                <a:latin typeface="Courier New"/>
                <a:cs typeface="Courier New"/>
              </a:rPr>
              <a:t>Длина</a:t>
            </a:r>
            <a:r>
              <a:rPr sz="1800" b="1" spc="-6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цепочки:</a:t>
            </a:r>
            <a:r>
              <a:rPr sz="1800" b="1" spc="-55" dirty="0"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ourier New"/>
                <a:cs typeface="Courier New"/>
              </a:rPr>
              <a:t>7</a:t>
            </a:r>
            <a:endParaRPr sz="1800">
              <a:latin typeface="Courier New"/>
              <a:cs typeface="Courier New"/>
            </a:endParaRPr>
          </a:p>
          <a:p>
            <a:pPr marL="45402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--</a:t>
            </a:r>
            <a:r>
              <a:rPr sz="1800" b="1" spc="-15" dirty="0">
                <a:latin typeface="Courier New"/>
                <a:cs typeface="Courier New"/>
              </a:rPr>
              <a:t>-</a:t>
            </a:r>
            <a:r>
              <a:rPr sz="1800" b="1" spc="-10" dirty="0">
                <a:latin typeface="Courier New"/>
                <a:cs typeface="Courier New"/>
              </a:rPr>
              <a:t>-</a:t>
            </a:r>
            <a:r>
              <a:rPr sz="1800" b="1" spc="-15" dirty="0">
                <a:latin typeface="Courier New"/>
                <a:cs typeface="Courier New"/>
              </a:rPr>
              <a:t>-</a:t>
            </a:r>
            <a:r>
              <a:rPr sz="1800" b="1" spc="-10" dirty="0">
                <a:latin typeface="Courier New"/>
                <a:cs typeface="Courier New"/>
              </a:rPr>
              <a:t>-</a:t>
            </a:r>
            <a:r>
              <a:rPr sz="1800" b="1" spc="-50" dirty="0">
                <a:latin typeface="Courier New"/>
                <a:cs typeface="Courier New"/>
              </a:rPr>
              <a:t>-</a:t>
            </a:r>
            <a:endParaRPr sz="1800">
              <a:latin typeface="Courier New"/>
              <a:cs typeface="Courier New"/>
            </a:endParaRPr>
          </a:p>
          <a:p>
            <a:pPr marL="45402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--</a:t>
            </a:r>
            <a:r>
              <a:rPr sz="1800" b="1" spc="-15" dirty="0">
                <a:latin typeface="Courier New"/>
                <a:cs typeface="Courier New"/>
              </a:rPr>
              <a:t>-</a:t>
            </a:r>
            <a:r>
              <a:rPr sz="1800" b="1" spc="-10" dirty="0">
                <a:latin typeface="Courier New"/>
                <a:cs typeface="Courier New"/>
              </a:rPr>
              <a:t>-</a:t>
            </a:r>
            <a:r>
              <a:rPr sz="1800" b="1" spc="-15" dirty="0">
                <a:latin typeface="Courier New"/>
                <a:cs typeface="Courier New"/>
              </a:rPr>
              <a:t>-</a:t>
            </a:r>
            <a:r>
              <a:rPr sz="1800" b="1" spc="-10" dirty="0">
                <a:latin typeface="Courier New"/>
                <a:cs typeface="Courier New"/>
              </a:rPr>
              <a:t>-</a:t>
            </a:r>
            <a:r>
              <a:rPr sz="1800" b="1" spc="-50" dirty="0">
                <a:latin typeface="Courier New"/>
                <a:cs typeface="Courier New"/>
              </a:rPr>
              <a:t>-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93785" y="3172205"/>
            <a:ext cx="3857625" cy="1477010"/>
          </a:xfrm>
          <a:prstGeom prst="rect">
            <a:avLst/>
          </a:prstGeom>
          <a:ln w="22859">
            <a:solidFill>
              <a:srgbClr val="4590B8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ts val="2075"/>
              </a:lnSpc>
              <a:spcBef>
                <a:spcPts val="305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Пример</a:t>
            </a:r>
            <a:r>
              <a:rPr sz="1800" b="1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54025">
              <a:lnSpc>
                <a:spcPts val="2075"/>
              </a:lnSpc>
            </a:pPr>
            <a:r>
              <a:rPr sz="1800" b="1" dirty="0">
                <a:latin typeface="Courier New"/>
                <a:cs typeface="Courier New"/>
              </a:rPr>
              <a:t>Длина</a:t>
            </a:r>
            <a:r>
              <a:rPr sz="1800" b="1" spc="-1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прямоугольника:</a:t>
            </a:r>
            <a:r>
              <a:rPr sz="1800" b="1" spc="-114" dirty="0">
                <a:latin typeface="Courier New"/>
                <a:cs typeface="Courier New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Courier New"/>
                <a:cs typeface="Courier New"/>
              </a:rPr>
              <a:t>7</a:t>
            </a:r>
            <a:endParaRPr sz="1800">
              <a:latin typeface="Courier New"/>
              <a:cs typeface="Courier New"/>
            </a:endParaRPr>
          </a:p>
          <a:p>
            <a:pPr marL="454025" marR="2437765">
              <a:lnSpc>
                <a:spcPct val="100000"/>
              </a:lnSpc>
              <a:tabLst>
                <a:tab pos="1273810" algn="l"/>
              </a:tabLst>
            </a:pPr>
            <a:r>
              <a:rPr sz="1800" b="1" spc="-10" dirty="0">
                <a:latin typeface="Courier New"/>
                <a:cs typeface="Courier New"/>
              </a:rPr>
              <a:t>ooooooo </a:t>
            </a:r>
            <a:r>
              <a:rPr sz="1800" b="1" spc="-50" dirty="0">
                <a:latin typeface="Courier New"/>
                <a:cs typeface="Courier New"/>
              </a:rPr>
              <a:t>o</a:t>
            </a:r>
            <a:r>
              <a:rPr sz="1800" b="1" dirty="0">
                <a:latin typeface="Courier New"/>
                <a:cs typeface="Courier New"/>
              </a:rPr>
              <a:t>	</a:t>
            </a:r>
            <a:r>
              <a:rPr sz="1800" b="1" spc="-50" dirty="0">
                <a:latin typeface="Courier New"/>
                <a:cs typeface="Courier New"/>
              </a:rPr>
              <a:t>o</a:t>
            </a:r>
            <a:endParaRPr sz="1800">
              <a:latin typeface="Courier New"/>
              <a:cs typeface="Courier New"/>
            </a:endParaRPr>
          </a:p>
          <a:p>
            <a:pPr marL="454025">
              <a:lnSpc>
                <a:spcPct val="100000"/>
              </a:lnSpc>
              <a:spcBef>
                <a:spcPts val="50"/>
              </a:spcBef>
            </a:pPr>
            <a:r>
              <a:rPr sz="1800" b="1" spc="-10" dirty="0">
                <a:latin typeface="Courier New"/>
                <a:cs typeface="Courier New"/>
              </a:rPr>
              <a:t>ooooooo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93785" y="4741926"/>
            <a:ext cx="3857625" cy="2032000"/>
          </a:xfrm>
          <a:prstGeom prst="rect">
            <a:avLst/>
          </a:prstGeom>
          <a:ln w="22859">
            <a:solidFill>
              <a:srgbClr val="4590B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5885">
              <a:lnSpc>
                <a:spcPts val="2075"/>
              </a:lnSpc>
              <a:spcBef>
                <a:spcPts val="31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Пример</a:t>
            </a:r>
            <a:r>
              <a:rPr sz="1800" b="1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54025">
              <a:lnSpc>
                <a:spcPts val="2075"/>
              </a:lnSpc>
            </a:pPr>
            <a:r>
              <a:rPr sz="1800" b="1" dirty="0">
                <a:latin typeface="Courier New"/>
                <a:cs typeface="Courier New"/>
              </a:rPr>
              <a:t>Сторона:</a:t>
            </a:r>
            <a:r>
              <a:rPr sz="1800" b="1" spc="-70" dirty="0"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ourier New"/>
                <a:cs typeface="Courier New"/>
              </a:rPr>
              <a:t>5</a:t>
            </a:r>
            <a:endParaRPr sz="1800">
              <a:latin typeface="Courier New"/>
              <a:cs typeface="Courier New"/>
            </a:endParaRPr>
          </a:p>
          <a:p>
            <a:pPr marL="454025" marR="2847975">
              <a:lnSpc>
                <a:spcPct val="100000"/>
              </a:lnSpc>
            </a:pPr>
            <a:r>
              <a:rPr sz="1800" b="1" spc="-50" dirty="0">
                <a:latin typeface="Courier New"/>
                <a:cs typeface="Courier New"/>
              </a:rPr>
              <a:t>o</a:t>
            </a:r>
            <a:r>
              <a:rPr sz="1800" b="1" spc="400" dirty="0">
                <a:latin typeface="Courier New"/>
                <a:cs typeface="Courier New"/>
              </a:rPr>
              <a:t> </a:t>
            </a:r>
            <a:r>
              <a:rPr sz="1800" b="1" spc="-25" dirty="0">
                <a:latin typeface="Courier New"/>
                <a:cs typeface="Courier New"/>
              </a:rPr>
              <a:t>oo ooo </a:t>
            </a:r>
            <a:r>
              <a:rPr sz="1800" b="1" spc="-20" dirty="0">
                <a:latin typeface="Courier New"/>
                <a:cs typeface="Courier New"/>
              </a:rPr>
              <a:t>oooo</a:t>
            </a:r>
            <a:endParaRPr sz="1800">
              <a:latin typeface="Courier New"/>
              <a:cs typeface="Courier New"/>
            </a:endParaRPr>
          </a:p>
          <a:p>
            <a:pPr marL="454025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/>
                <a:cs typeface="Courier New"/>
              </a:rPr>
              <a:t>ooooo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993" y="2119629"/>
            <a:ext cx="10873740" cy="435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6985" indent="-358140" algn="just">
              <a:lnSpc>
                <a:spcPct val="100000"/>
              </a:lnSpc>
              <a:spcBef>
                <a:spcPts val="100"/>
              </a:spcBef>
              <a:buFont typeface="Candara"/>
              <a:buAutoNum type="arabicParenR" startAt="4"/>
              <a:tabLst>
                <a:tab pos="366395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1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1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1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вычисляет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среднее</a:t>
            </a:r>
            <a:r>
              <a:rPr sz="2400" spc="1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арифметическое</a:t>
            </a:r>
            <a:r>
              <a:rPr sz="2400" spc="1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пяти</a:t>
            </a:r>
            <a:r>
              <a:rPr sz="2400" spc="1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целых чисел.</a:t>
            </a:r>
            <a:endParaRPr sz="2400">
              <a:latin typeface="Candara"/>
              <a:cs typeface="Candara"/>
            </a:endParaRPr>
          </a:p>
          <a:p>
            <a:pPr marL="370840" marR="9525" indent="-358140" algn="just">
              <a:lnSpc>
                <a:spcPct val="100000"/>
              </a:lnSpc>
              <a:spcBef>
                <a:spcPts val="600"/>
              </a:spcBef>
              <a:buFont typeface="Candara"/>
              <a:buAutoNum type="arabicParenR" startAt="4"/>
              <a:tabLst>
                <a:tab pos="36957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3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находит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количество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цифр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3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десятичной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записи числа.</a:t>
            </a:r>
            <a:endParaRPr sz="2400">
              <a:latin typeface="Candara"/>
              <a:cs typeface="Candara"/>
            </a:endParaRPr>
          </a:p>
          <a:p>
            <a:pPr marL="370840" marR="9525" indent="-358140" algn="just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Candara"/>
              <a:buAutoNum type="arabicParenR" startAt="4"/>
              <a:tabLst>
                <a:tab pos="404495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4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43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4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находит</a:t>
            </a:r>
            <a:r>
              <a:rPr sz="2400" spc="45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количество</a:t>
            </a:r>
            <a:r>
              <a:rPr sz="2400" spc="45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нулей</a:t>
            </a:r>
            <a:r>
              <a:rPr sz="2400" spc="4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4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двоичной</a:t>
            </a:r>
            <a:r>
              <a:rPr sz="2400" spc="4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записи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числа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(c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клавиатуры вводится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десятичное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число).</a:t>
            </a:r>
            <a:endParaRPr sz="2400">
              <a:latin typeface="Candara"/>
              <a:cs typeface="Candara"/>
            </a:endParaRPr>
          </a:p>
          <a:p>
            <a:pPr marL="460375" marR="5715" indent="-448309" algn="just">
              <a:lnSpc>
                <a:spcPct val="100000"/>
              </a:lnSpc>
              <a:spcBef>
                <a:spcPts val="605"/>
              </a:spcBef>
              <a:buFont typeface="Candara"/>
              <a:buAutoNum type="arabicParenR" startAt="4"/>
              <a:tabLst>
                <a:tab pos="45974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Найти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периметр</a:t>
            </a:r>
            <a:r>
              <a:rPr sz="2400" spc="26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треугольника,</a:t>
            </a:r>
            <a:r>
              <a:rPr sz="2400" spc="2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заданного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координатами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своих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вершин.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2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20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2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расчета</a:t>
            </a:r>
            <a:r>
              <a:rPr sz="2400" spc="21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длины</a:t>
            </a:r>
            <a:r>
              <a:rPr sz="2400" spc="2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отрезка</a:t>
            </a:r>
            <a:r>
              <a:rPr sz="2400" spc="21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</a:t>
            </a:r>
            <a:r>
              <a:rPr sz="2400" spc="2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координатам</a:t>
            </a:r>
            <a:r>
              <a:rPr sz="2400" spc="2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его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вершин.)</a:t>
            </a:r>
            <a:endParaRPr sz="2400">
              <a:latin typeface="Candara"/>
              <a:cs typeface="Candara"/>
            </a:endParaRPr>
          </a:p>
          <a:p>
            <a:pPr marL="370840" marR="5080" indent="-358140" algn="just">
              <a:lnSpc>
                <a:spcPct val="100000"/>
              </a:lnSpc>
              <a:spcBef>
                <a:spcPts val="600"/>
              </a:spcBef>
              <a:buFont typeface="Candara"/>
              <a:buAutoNum type="arabicParenR" startAt="4"/>
              <a:tabLst>
                <a:tab pos="37592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Найти</a:t>
            </a:r>
            <a:r>
              <a:rPr sz="2400" spc="2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все</a:t>
            </a:r>
            <a:r>
              <a:rPr sz="2400" spc="2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трехзначные</a:t>
            </a:r>
            <a:r>
              <a:rPr sz="2400" spc="22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простые</a:t>
            </a:r>
            <a:r>
              <a:rPr sz="2400" spc="20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числа.</a:t>
            </a:r>
            <a:r>
              <a:rPr sz="2400" spc="2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2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20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позволяющую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распознавать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простые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числа.)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1691" y="647700"/>
            <a:ext cx="4964429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Подпрограммы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993" y="2060194"/>
            <a:ext cx="10873740" cy="436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5610" marR="5080" indent="-296354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Подпрограмма</a:t>
            </a:r>
            <a:r>
              <a:rPr sz="2400" b="1" spc="24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это</a:t>
            </a:r>
            <a:r>
              <a:rPr sz="2400" spc="2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отдельная</a:t>
            </a:r>
            <a:r>
              <a:rPr sz="2400" spc="2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функционально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независимая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часть</a:t>
            </a:r>
            <a:r>
              <a:rPr sz="2400" spc="2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программы,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имеющая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имя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решающая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отдельную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задачу.</a:t>
            </a:r>
            <a:endParaRPr sz="2400" dirty="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Подпрограммы:</a:t>
            </a:r>
            <a:endParaRPr sz="2400" dirty="0">
              <a:latin typeface="Candara"/>
              <a:cs typeface="Candara"/>
            </a:endParaRPr>
          </a:p>
          <a:p>
            <a:pPr marL="727075" marR="5080" indent="-305435">
              <a:lnSpc>
                <a:spcPct val="100000"/>
              </a:lnSpc>
              <a:spcBef>
                <a:spcPts val="1200"/>
              </a:spcBef>
              <a:buClr>
                <a:srgbClr val="4590B8"/>
              </a:buClr>
              <a:buSzPct val="91666"/>
              <a:buFont typeface="Wingdings"/>
              <a:buChar char=""/>
              <a:tabLst>
                <a:tab pos="72771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избавляют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</a:t>
            </a:r>
            <a:r>
              <a:rPr sz="2400" spc="1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необходимости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многократно</a:t>
            </a:r>
            <a:r>
              <a:rPr sz="2400" spc="1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повторять</a:t>
            </a:r>
            <a:r>
              <a:rPr sz="2400" spc="1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11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тексте</a:t>
            </a:r>
            <a:r>
              <a:rPr sz="2400" spc="1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программы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аналогичные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фрагменты;</a:t>
            </a:r>
            <a:endParaRPr sz="2400" dirty="0">
              <a:latin typeface="Candara"/>
              <a:cs typeface="Candara"/>
            </a:endParaRPr>
          </a:p>
          <a:p>
            <a:pPr marL="727075" indent="-305435">
              <a:lnSpc>
                <a:spcPct val="100000"/>
              </a:lnSpc>
              <a:spcBef>
                <a:spcPts val="1200"/>
              </a:spcBef>
              <a:buClr>
                <a:srgbClr val="4590B8"/>
              </a:buClr>
              <a:buSzPct val="91666"/>
              <a:buFont typeface="Wingdings"/>
              <a:buChar char=""/>
              <a:tabLst>
                <a:tab pos="72771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улучшают</a:t>
            </a:r>
            <a:r>
              <a:rPr sz="24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структуру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программы,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облегчая</a:t>
            </a:r>
            <a:r>
              <a:rPr sz="24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понимание;</a:t>
            </a:r>
            <a:endParaRPr sz="2400" dirty="0">
              <a:latin typeface="Candara"/>
              <a:cs typeface="Candara"/>
            </a:endParaRPr>
          </a:p>
          <a:p>
            <a:pPr marL="727075" marR="1764030" indent="-305435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Font typeface="Wingdings"/>
              <a:buChar char=""/>
              <a:tabLst>
                <a:tab pos="72771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позволяют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распределять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большие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задачи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между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несколькими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разработчиками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стадиями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проекта;</a:t>
            </a:r>
            <a:endParaRPr sz="2400" dirty="0">
              <a:latin typeface="Candara"/>
              <a:cs typeface="Candara"/>
            </a:endParaRPr>
          </a:p>
          <a:p>
            <a:pPr marL="792480" indent="-370840">
              <a:lnSpc>
                <a:spcPct val="100000"/>
              </a:lnSpc>
              <a:spcBef>
                <a:spcPts val="1200"/>
              </a:spcBef>
              <a:buClr>
                <a:srgbClr val="4590B8"/>
              </a:buClr>
              <a:buSzPct val="91666"/>
              <a:buFont typeface="Wingdings"/>
              <a:buChar char=""/>
              <a:tabLst>
                <a:tab pos="792480" algn="l"/>
                <a:tab pos="793115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повышают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устойчивость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</a:t>
            </a:r>
            <a:r>
              <a:rPr sz="2400" spc="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ошибкам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программирования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непредвидимым</a:t>
            </a:r>
            <a:endParaRPr sz="2400" dirty="0">
              <a:latin typeface="Candara"/>
              <a:cs typeface="Candara"/>
            </a:endParaRPr>
          </a:p>
          <a:p>
            <a:pPr marL="72707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последствиям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модификациях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программы.</a:t>
            </a:r>
            <a:endParaRPr sz="2400" dirty="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436" y="791336"/>
            <a:ext cx="11309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1490">
              <a:lnSpc>
                <a:spcPct val="100000"/>
              </a:lnSpc>
              <a:spcBef>
                <a:spcPts val="100"/>
              </a:spcBef>
            </a:pPr>
            <a:r>
              <a:rPr dirty="0"/>
              <a:t>Найти</a:t>
            </a:r>
            <a:r>
              <a:rPr spc="-20" dirty="0"/>
              <a:t> </a:t>
            </a:r>
            <a:r>
              <a:rPr dirty="0"/>
              <a:t>все</a:t>
            </a:r>
            <a:r>
              <a:rPr spc="-10" dirty="0"/>
              <a:t> </a:t>
            </a:r>
            <a:r>
              <a:rPr dirty="0"/>
              <a:t>трехзначные</a:t>
            </a:r>
            <a:r>
              <a:rPr spc="-10" dirty="0"/>
              <a:t> </a:t>
            </a:r>
            <a:r>
              <a:rPr dirty="0"/>
              <a:t>простые </a:t>
            </a:r>
            <a:r>
              <a:rPr spc="-10" dirty="0"/>
              <a:t>числа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2011679"/>
            <a:ext cx="5547359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993" y="2291283"/>
            <a:ext cx="10875645" cy="377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715" indent="-358140" algn="just">
              <a:lnSpc>
                <a:spcPct val="100000"/>
              </a:lnSpc>
              <a:spcBef>
                <a:spcPts val="100"/>
              </a:spcBef>
              <a:buFont typeface="Candara"/>
              <a:buAutoNum type="arabicParenR" startAt="9"/>
              <a:tabLst>
                <a:tab pos="36957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Получить</a:t>
            </a:r>
            <a:r>
              <a:rPr sz="2400" spc="1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все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шестизначные</a:t>
            </a:r>
            <a:r>
              <a:rPr sz="2400" spc="1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счастливые</a:t>
            </a:r>
            <a:r>
              <a:rPr sz="2400" spc="1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номера.</a:t>
            </a:r>
            <a:r>
              <a:rPr sz="2400" spc="1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Счастливым</a:t>
            </a:r>
            <a:r>
              <a:rPr sz="2400" spc="1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называют</a:t>
            </a:r>
            <a:r>
              <a:rPr sz="2400" spc="1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такое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шестизначное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число,</a:t>
            </a:r>
            <a:r>
              <a:rPr sz="2400" spc="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котором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сумма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его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первых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трёх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цифр</a:t>
            </a:r>
            <a:r>
              <a:rPr sz="2400" spc="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равна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сумме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его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последних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трёх</a:t>
            </a:r>
            <a:r>
              <a:rPr sz="2400" spc="30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цифр.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расчета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суммы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цифр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трёхзначного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числа.)</a:t>
            </a:r>
            <a:endParaRPr sz="2400">
              <a:latin typeface="Candara"/>
              <a:cs typeface="Candara"/>
            </a:endParaRPr>
          </a:p>
          <a:p>
            <a:pPr marL="370840" marR="7620" indent="-358140" algn="just">
              <a:lnSpc>
                <a:spcPct val="100000"/>
              </a:lnSpc>
              <a:spcBef>
                <a:spcPts val="1805"/>
              </a:spcBef>
              <a:buFont typeface="Candara"/>
              <a:buAutoNum type="arabicParenR" startAt="9"/>
              <a:tabLst>
                <a:tab pos="67437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Даны</a:t>
            </a:r>
            <a:r>
              <a:rPr sz="2400" spc="6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шесть</a:t>
            </a:r>
            <a:r>
              <a:rPr sz="2400" spc="6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различных</a:t>
            </a:r>
            <a:r>
              <a:rPr sz="2400" spc="6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чисел.</a:t>
            </a:r>
            <a:r>
              <a:rPr sz="2400" spc="6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Определить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максимальное</a:t>
            </a:r>
            <a:r>
              <a:rPr sz="2400" spc="6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6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них.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 находящую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максимум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двух различных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чисел.)</a:t>
            </a:r>
            <a:endParaRPr sz="2400">
              <a:latin typeface="Candara"/>
              <a:cs typeface="Candara"/>
            </a:endParaRPr>
          </a:p>
          <a:p>
            <a:pPr marL="370840" marR="5080" indent="-358140" algn="just">
              <a:lnSpc>
                <a:spcPct val="100000"/>
              </a:lnSpc>
              <a:spcBef>
                <a:spcPts val="1800"/>
              </a:spcBef>
              <a:buClr>
                <a:srgbClr val="001F5F"/>
              </a:buClr>
              <a:buFont typeface="Candara"/>
              <a:buAutoNum type="arabicParenR" startAt="9"/>
              <a:tabLst>
                <a:tab pos="412115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Составить</a:t>
            </a:r>
            <a:r>
              <a:rPr sz="2400" spc="1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программу,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1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результате</a:t>
            </a:r>
            <a:r>
              <a:rPr sz="2400" spc="1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которой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величина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</a:t>
            </a:r>
            <a:r>
              <a:rPr sz="2400" spc="1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меняется</a:t>
            </a:r>
            <a:r>
              <a:rPr sz="2400" spc="1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значением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17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величиной</a:t>
            </a:r>
            <a:r>
              <a:rPr sz="2400" spc="1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b,</a:t>
            </a:r>
            <a:r>
              <a:rPr sz="2400" spc="1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</a:t>
            </a:r>
            <a:r>
              <a:rPr sz="2400" spc="1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величина</a:t>
            </a:r>
            <a:r>
              <a:rPr sz="2400" spc="1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c</a:t>
            </a:r>
            <a:r>
              <a:rPr sz="2400" spc="1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1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1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величиной</a:t>
            </a:r>
            <a:r>
              <a:rPr sz="2400" spc="1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d.</a:t>
            </a:r>
            <a:r>
              <a:rPr sz="2400" spc="1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1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процедуру,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осуществляющую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обмен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значениями двух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переменных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величин.)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092" y="2009902"/>
            <a:ext cx="1126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650" algn="l"/>
                <a:tab pos="1335405" algn="l"/>
                <a:tab pos="2605405" algn="l"/>
                <a:tab pos="3357879" algn="l"/>
                <a:tab pos="5544185" algn="l"/>
                <a:tab pos="6482715" algn="l"/>
                <a:tab pos="7452359" algn="l"/>
                <a:tab pos="7900034" algn="l"/>
                <a:tab pos="9668510" algn="l"/>
                <a:tab pos="9963785" algn="l"/>
                <a:tab pos="10936605" algn="l"/>
              </a:tabLst>
            </a:pPr>
            <a:r>
              <a:rPr sz="2400" b="1" spc="-25" dirty="0">
                <a:solidFill>
                  <a:srgbClr val="001F5F"/>
                </a:solidFill>
                <a:latin typeface="Candara"/>
                <a:cs typeface="Candara"/>
              </a:rPr>
              <a:t>12)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Даны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стороны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двух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треугольников.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Найти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сумму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периметров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сумму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333" y="2375661"/>
            <a:ext cx="10636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5925" algn="l"/>
                <a:tab pos="3644265" algn="l"/>
                <a:tab pos="5323840" algn="l"/>
                <a:tab pos="6038850" algn="l"/>
                <a:tab pos="7320915" algn="l"/>
                <a:tab pos="9020175" algn="l"/>
                <a:tab pos="942086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площадей.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процедуру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расчета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периметра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площади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092" y="2588243"/>
            <a:ext cx="11266805" cy="10629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643890">
              <a:lnSpc>
                <a:spcPct val="100000"/>
              </a:lnSpc>
              <a:spcBef>
                <a:spcPts val="1305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треугольника</a:t>
            </a:r>
            <a:r>
              <a:rPr sz="2400" b="1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по</a:t>
            </a:r>
            <a:r>
              <a:rPr sz="2400" b="1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его</a:t>
            </a:r>
            <a:r>
              <a:rPr sz="24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ndara"/>
                <a:cs typeface="Candara"/>
              </a:rPr>
              <a:t>сторонам.)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508000" algn="l"/>
                <a:tab pos="1350645" algn="l"/>
                <a:tab pos="2903855" algn="l"/>
                <a:tab pos="3208655" algn="l"/>
                <a:tab pos="4336415" algn="l"/>
                <a:tab pos="5100320" algn="l"/>
                <a:tab pos="7534275" algn="l"/>
                <a:tab pos="9006840" algn="l"/>
                <a:tab pos="9956165" algn="l"/>
                <a:tab pos="10937875" algn="l"/>
              </a:tabLst>
            </a:pPr>
            <a:r>
              <a:rPr sz="2400" b="1" spc="-25" dirty="0">
                <a:solidFill>
                  <a:srgbClr val="001F5F"/>
                </a:solidFill>
                <a:latin typeface="Candara"/>
                <a:cs typeface="Candara"/>
              </a:rPr>
              <a:t>13)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Даны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основания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высоты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двух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равнобедренных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трапеций.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Найти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сумму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092" y="3625722"/>
            <a:ext cx="11268075" cy="289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890" marR="635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периметров</a:t>
            </a:r>
            <a:r>
              <a:rPr sz="2400" spc="2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24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сумму</a:t>
            </a:r>
            <a:r>
              <a:rPr sz="2400" spc="229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их</a:t>
            </a:r>
            <a:r>
              <a:rPr sz="2400" spc="24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площадей.</a:t>
            </a:r>
            <a:r>
              <a:rPr sz="2400" spc="229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(Определить</a:t>
            </a:r>
            <a:r>
              <a:rPr sz="2400" spc="25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</a:t>
            </a:r>
            <a:r>
              <a:rPr sz="2400" spc="24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расчета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периметра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 площади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равнобедренной трапеции</a:t>
            </a:r>
            <a:r>
              <a:rPr sz="2400" spc="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основаниям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высоте.)</a:t>
            </a:r>
            <a:endParaRPr sz="2400">
              <a:latin typeface="Candara"/>
              <a:cs typeface="Candara"/>
            </a:endParaRPr>
          </a:p>
          <a:p>
            <a:pPr marL="643890" marR="5080" indent="-631825" algn="just">
              <a:lnSpc>
                <a:spcPct val="100000"/>
              </a:lnSpc>
              <a:spcBef>
                <a:spcPts val="1200"/>
              </a:spcBef>
              <a:buClr>
                <a:srgbClr val="001F5F"/>
              </a:buClr>
              <a:buFont typeface="Candara"/>
              <a:buAutoNum type="arabicParenR" startAt="14"/>
              <a:tabLst>
                <a:tab pos="69596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зависимости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выбора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пользователя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вычислить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площадь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круга,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прямоугольника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3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треугольника.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3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вычисления</a:t>
            </a:r>
            <a:r>
              <a:rPr sz="2400" spc="3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площади</a:t>
            </a:r>
            <a:r>
              <a:rPr sz="2400" spc="3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каждой</a:t>
            </a:r>
            <a:r>
              <a:rPr sz="2400" spc="3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фигуры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должна</a:t>
            </a:r>
            <a:r>
              <a:rPr sz="24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быть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написана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отдельная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функция.</a:t>
            </a:r>
            <a:endParaRPr sz="2400">
              <a:latin typeface="Candara"/>
              <a:cs typeface="Candara"/>
            </a:endParaRPr>
          </a:p>
          <a:p>
            <a:pPr marL="522605" marR="5080" indent="-522605" algn="just">
              <a:lnSpc>
                <a:spcPct val="100000"/>
              </a:lnSpc>
              <a:spcBef>
                <a:spcPts val="1205"/>
              </a:spcBef>
              <a:buFont typeface="Candara"/>
              <a:buAutoNum type="arabicParenR" startAt="14"/>
              <a:tabLst>
                <a:tab pos="522605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возвращает</a:t>
            </a:r>
            <a:r>
              <a:rPr sz="2400" spc="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количество</a:t>
            </a:r>
            <a:r>
              <a:rPr sz="2400" spc="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цифр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восьмеричной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записи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числа.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1076" y="2180590"/>
            <a:ext cx="11231245" cy="435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  <a:buFont typeface="Candara"/>
              <a:buAutoNum type="arabicParenR" startAt="16"/>
              <a:tabLst>
                <a:tab pos="464184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</a:t>
            </a:r>
            <a:r>
              <a:rPr sz="2400" spc="11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1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параметрами</a:t>
            </a:r>
            <a:r>
              <a:rPr sz="2400" spc="1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b="1" spc="11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s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,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1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выводит</a:t>
            </a:r>
            <a:r>
              <a:rPr sz="2400" spc="1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квадрат</a:t>
            </a:r>
            <a:r>
              <a:rPr sz="2400" spc="11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размером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x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b="1" spc="229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24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символа,</a:t>
            </a:r>
            <a:r>
              <a:rPr sz="2400" spc="2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который</a:t>
            </a:r>
            <a:r>
              <a:rPr sz="2400" spc="2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вводится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229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клавиатуры.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Используя</a:t>
            </a:r>
            <a:r>
              <a:rPr sz="2400" spc="2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эту</a:t>
            </a:r>
            <a:r>
              <a:rPr sz="2400" spc="229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процедуру,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программу,</a:t>
            </a:r>
            <a:r>
              <a:rPr sz="2400" spc="6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запрашивает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два</a:t>
            </a:r>
            <a:r>
              <a:rPr sz="2400" spc="6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значения</a:t>
            </a:r>
            <a:r>
              <a:rPr sz="2400" spc="6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строну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квадрата</a:t>
            </a:r>
            <a:r>
              <a:rPr sz="2400" spc="6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символ,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 вызывает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рисования требуемого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квадрата</a:t>
            </a:r>
            <a:endParaRPr sz="2400">
              <a:latin typeface="Candara"/>
              <a:cs typeface="Candara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  <a:buFont typeface="Candara"/>
              <a:buAutoNum type="arabicParenR" startAt="16"/>
              <a:tabLst>
                <a:tab pos="467359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процедуру,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выводит</a:t>
            </a:r>
            <a:r>
              <a:rPr sz="2400" spc="3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экран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все</a:t>
            </a:r>
            <a:r>
              <a:rPr sz="2400" spc="3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делители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числа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400" b="1" spc="3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одну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строку</a:t>
            </a:r>
            <a:r>
              <a:rPr sz="2400" spc="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через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пробел.</a:t>
            </a:r>
            <a:r>
              <a:rPr sz="2400" spc="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Используя</a:t>
            </a:r>
            <a:r>
              <a:rPr sz="2400" spc="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данную</a:t>
            </a:r>
            <a:r>
              <a:rPr sz="2400" spc="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процедуру,</a:t>
            </a:r>
            <a:r>
              <a:rPr sz="2400" spc="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составьте</a:t>
            </a:r>
            <a:r>
              <a:rPr sz="2400" spc="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программу,</a:t>
            </a:r>
            <a:r>
              <a:rPr sz="2400" spc="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которая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всех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введенных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натуральных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чисел (числа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вводятся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до 0,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0 -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признак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окончания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ввода)</a:t>
            </a:r>
            <a:r>
              <a:rPr sz="24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выводит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делители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текущего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числа.</a:t>
            </a:r>
            <a:endParaRPr sz="2400">
              <a:latin typeface="Candara"/>
              <a:cs typeface="Candara"/>
            </a:endParaRPr>
          </a:p>
          <a:p>
            <a:pPr marL="12700" marR="5715" algn="just">
              <a:lnSpc>
                <a:spcPct val="100000"/>
              </a:lnSpc>
              <a:spcBef>
                <a:spcPts val="1205"/>
              </a:spcBef>
              <a:buFont typeface="Candara"/>
              <a:buAutoNum type="arabicParenR" startAt="16"/>
              <a:tabLst>
                <a:tab pos="461009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логическую</a:t>
            </a:r>
            <a:r>
              <a:rPr sz="2400" spc="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isByte,</a:t>
            </a:r>
            <a:r>
              <a:rPr sz="2400" spc="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возвращает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400" spc="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True,</a:t>
            </a:r>
            <a:r>
              <a:rPr sz="2400" spc="6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если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переданное</a:t>
            </a:r>
            <a:r>
              <a:rPr sz="2400" spc="5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ей</a:t>
            </a:r>
            <a:r>
              <a:rPr sz="2400" spc="5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число</a:t>
            </a:r>
            <a:r>
              <a:rPr sz="2400" spc="5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помещается</a:t>
            </a:r>
            <a:r>
              <a:rPr sz="2400" spc="5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5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8-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битную</a:t>
            </a:r>
            <a:r>
              <a:rPr sz="2400" spc="5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ячейку</a:t>
            </a:r>
            <a:r>
              <a:rPr sz="2400" spc="5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памяти</a:t>
            </a:r>
            <a:r>
              <a:rPr sz="2400" spc="5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(вспомните,</a:t>
            </a:r>
            <a:r>
              <a:rPr sz="2400" spc="5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какое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минимальное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какое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максимальное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числа можно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записать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помощью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8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бит).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100" y="2009902"/>
            <a:ext cx="1160970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Font typeface="Candara"/>
              <a:buAutoNum type="arabicParenR" startAt="19"/>
              <a:tabLst>
                <a:tab pos="500380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3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логическую</a:t>
            </a:r>
            <a:r>
              <a:rPr sz="2400" spc="3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3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pointInRect,</a:t>
            </a:r>
            <a:r>
              <a:rPr sz="2400" spc="3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3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возвращает</a:t>
            </a:r>
            <a:r>
              <a:rPr sz="2400" spc="4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400" spc="40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True,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точка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заданными</a:t>
            </a:r>
            <a:r>
              <a:rPr sz="2400" spc="26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координатами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находится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внутри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прямоугольника,</a:t>
            </a:r>
            <a:r>
              <a:rPr sz="2400" spc="25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для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которого</a:t>
            </a:r>
            <a:r>
              <a:rPr sz="2400" spc="5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заданы</a:t>
            </a:r>
            <a:r>
              <a:rPr sz="2400" spc="5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координаты</a:t>
            </a:r>
            <a:r>
              <a:rPr sz="2400" spc="5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верхнего</a:t>
            </a:r>
            <a:r>
              <a:rPr sz="2400" spc="5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левого</a:t>
            </a:r>
            <a:r>
              <a:rPr sz="2400" spc="5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5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правого</a:t>
            </a:r>
            <a:r>
              <a:rPr sz="2400" spc="5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нижнего</a:t>
            </a:r>
            <a:r>
              <a:rPr sz="2400" spc="5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углов.</a:t>
            </a:r>
            <a:r>
              <a:rPr sz="2400" spc="5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Стороны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прямоугольника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параллельны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осям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координат.</a:t>
            </a:r>
            <a:endParaRPr sz="2400">
              <a:latin typeface="Candara"/>
              <a:cs typeface="Candara"/>
            </a:endParaRPr>
          </a:p>
          <a:p>
            <a:pPr marL="585470" indent="-573405" algn="just">
              <a:lnSpc>
                <a:spcPct val="100000"/>
              </a:lnSpc>
              <a:spcBef>
                <a:spcPts val="1200"/>
              </a:spcBef>
              <a:buFont typeface="Candara"/>
              <a:buAutoNum type="arabicParenR" startAt="19"/>
              <a:tabLst>
                <a:tab pos="586105" algn="l"/>
              </a:tabLst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логическую</a:t>
            </a:r>
            <a:r>
              <a:rPr sz="2400" spc="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</a:t>
            </a:r>
            <a:r>
              <a:rPr sz="2400" spc="9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pointInTriangle,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возвращает</a:t>
            </a:r>
            <a:r>
              <a:rPr sz="2400" spc="8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3991178"/>
            <a:ext cx="1160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5825" algn="l"/>
                <a:tab pos="1722755" algn="l"/>
                <a:tab pos="2694940" algn="l"/>
                <a:tab pos="3059430" algn="l"/>
                <a:tab pos="4770755" algn="l"/>
                <a:tab pos="6951980" algn="l"/>
                <a:tab pos="8569325" algn="l"/>
                <a:tab pos="971550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True,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точка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с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заданными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координатами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находится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внутри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треугольника,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00" y="4205096"/>
            <a:ext cx="11610975" cy="25253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заданного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координатами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трёх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своих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вершин.</a:t>
            </a:r>
            <a:endParaRPr sz="2400">
              <a:latin typeface="Candara"/>
              <a:cs typeface="Candara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21)</a:t>
            </a:r>
            <a:r>
              <a:rPr sz="2400" b="1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соревнованиях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выступление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спортсменов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оценивают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пять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экспертов,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каждый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них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выставляет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оценку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баллах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</a:t>
            </a:r>
            <a:r>
              <a:rPr sz="2400" spc="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целое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число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0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до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100). Для</a:t>
            </a:r>
            <a:r>
              <a:rPr sz="2400" spc="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получения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итоговой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оценки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лучшая</a:t>
            </a:r>
            <a:r>
              <a:rPr sz="2400" spc="2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25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худшая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из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оценок</a:t>
            </a:r>
            <a:r>
              <a:rPr sz="2400" spc="2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экспертов</a:t>
            </a:r>
            <a:r>
              <a:rPr sz="2400" spc="2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отбрасываются,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</a:t>
            </a:r>
            <a:r>
              <a:rPr sz="2400" spc="2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400" spc="2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остальных</a:t>
            </a:r>
            <a:r>
              <a:rPr sz="2400" spc="2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трёх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находится</a:t>
            </a:r>
            <a:r>
              <a:rPr sz="2400" spc="5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среднее</a:t>
            </a:r>
            <a:r>
              <a:rPr sz="2400" spc="6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арифметическое.</a:t>
            </a:r>
            <a:r>
              <a:rPr sz="2400" spc="5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Напишите</a:t>
            </a:r>
            <a:r>
              <a:rPr sz="2400" spc="5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5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r>
              <a:rPr sz="2400" spc="5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принимает</a:t>
            </a:r>
            <a:r>
              <a:rPr sz="2400" spc="5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пять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оценок экспертов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возвращает итоговую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оценку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спортсмена.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7700" y="647700"/>
            <a:ext cx="3312413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Рекурсия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572" y="1985518"/>
            <a:ext cx="11004550" cy="465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indent="719455" algn="just">
              <a:lnSpc>
                <a:spcPct val="114199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Рекурсия</a:t>
            </a:r>
            <a:r>
              <a:rPr sz="2400" b="1" spc="55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это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определение</a:t>
            </a:r>
            <a:r>
              <a:rPr sz="2400" spc="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объекта</a:t>
            </a:r>
            <a:r>
              <a:rPr sz="2400" spc="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через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такой</a:t>
            </a:r>
            <a:r>
              <a:rPr sz="2400" spc="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же</a:t>
            </a:r>
            <a:r>
              <a:rPr sz="2400" spc="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объект</a:t>
            </a:r>
            <a:r>
              <a:rPr sz="2400" spc="6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(или</a:t>
            </a:r>
            <a:r>
              <a:rPr sz="2400" spc="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объекты),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но с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другими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параметрами.</a:t>
            </a:r>
            <a:endParaRPr sz="2400">
              <a:latin typeface="Candara"/>
              <a:cs typeface="Candara"/>
            </a:endParaRPr>
          </a:p>
          <a:p>
            <a:pPr marL="12700" marR="8255" indent="719455" algn="just">
              <a:lnSpc>
                <a:spcPct val="114199"/>
              </a:lnSpc>
              <a:spcBef>
                <a:spcPts val="1190"/>
              </a:spcBef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Рекурсивная</a:t>
            </a:r>
            <a:r>
              <a:rPr sz="2400" b="1" spc="260" dirty="0">
                <a:solidFill>
                  <a:srgbClr val="C00000"/>
                </a:solidFill>
                <a:latin typeface="Candara"/>
                <a:cs typeface="Candara"/>
              </a:rPr>
              <a:t> 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подпрограмма</a:t>
            </a:r>
            <a:r>
              <a:rPr sz="2400" b="1" spc="260" dirty="0">
                <a:solidFill>
                  <a:srgbClr val="C00000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вызывает</a:t>
            </a:r>
            <a:r>
              <a:rPr sz="2400" spc="26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саму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себя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напрямую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26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через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другие</a:t>
            </a:r>
            <a:r>
              <a:rPr sz="2400" spc="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подпрограммы.</a:t>
            </a:r>
            <a:endParaRPr sz="2400">
              <a:latin typeface="Candara"/>
              <a:cs typeface="Candara"/>
            </a:endParaRPr>
          </a:p>
          <a:p>
            <a:pPr marL="12700" marR="5080" indent="719455" algn="just">
              <a:lnSpc>
                <a:spcPct val="113999"/>
              </a:lnSpc>
              <a:spcBef>
                <a:spcPts val="12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Количество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вложенных</a:t>
            </a:r>
            <a:r>
              <a:rPr sz="2400" spc="64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вызовов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r>
              <a:rPr sz="2400" spc="63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64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процедуры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называется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глубиной</a:t>
            </a:r>
            <a:r>
              <a:rPr sz="2400" b="1" spc="30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рекурсии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.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умолчанию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глубина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рекурсии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языке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Питон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ограничена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1000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вызовов.</a:t>
            </a:r>
            <a:endParaRPr sz="2400">
              <a:latin typeface="Candara"/>
              <a:cs typeface="Candara"/>
            </a:endParaRPr>
          </a:p>
          <a:p>
            <a:pPr marL="12700" marR="5080" indent="719455" algn="just">
              <a:lnSpc>
                <a:spcPct val="113999"/>
              </a:lnSpc>
              <a:spcBef>
                <a:spcPts val="1195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Рекурсивная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программа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позволяет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описать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повторяющееся</a:t>
            </a:r>
            <a:r>
              <a:rPr sz="2400" spc="32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даже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потенциально</a:t>
            </a:r>
            <a:r>
              <a:rPr sz="2400" spc="5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бесконечное</a:t>
            </a:r>
            <a:r>
              <a:rPr sz="2400" spc="5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вычисление,</a:t>
            </a:r>
            <a:r>
              <a:rPr sz="2400" spc="5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причем</a:t>
            </a:r>
            <a:r>
              <a:rPr sz="2400" spc="5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без</a:t>
            </a:r>
            <a:r>
              <a:rPr sz="2400" spc="5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явных</a:t>
            </a:r>
            <a:r>
              <a:rPr sz="2400" spc="5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повторений</a:t>
            </a:r>
            <a:r>
              <a:rPr sz="2400" spc="5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частей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программы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использования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циклов.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7700" y="647700"/>
            <a:ext cx="3312413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Рекурсия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0900" y="2497988"/>
            <a:ext cx="1995805" cy="130619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28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ndara"/>
                <a:cs typeface="Candara"/>
              </a:rPr>
              <a:t>F(n):</a:t>
            </a:r>
            <a:endParaRPr sz="2800">
              <a:latin typeface="Candara"/>
              <a:cs typeface="Candara"/>
            </a:endParaRPr>
          </a:p>
          <a:p>
            <a:pPr marL="926465">
              <a:lnSpc>
                <a:spcPct val="100000"/>
              </a:lnSpc>
              <a:spcBef>
                <a:spcPts val="1685"/>
              </a:spcBef>
            </a:pP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28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8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&gt;</a:t>
            </a:r>
            <a:r>
              <a:rPr sz="28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ndara"/>
                <a:cs typeface="Candara"/>
              </a:rPr>
              <a:t>2:</a:t>
            </a:r>
            <a:endParaRPr sz="28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900" y="3778275"/>
            <a:ext cx="483425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 marR="5080" indent="914400">
              <a:lnSpc>
                <a:spcPct val="150100"/>
              </a:lnSpc>
              <a:spcBef>
                <a:spcPts val="100"/>
              </a:spcBef>
            </a:pP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ndara"/>
                <a:cs typeface="Candara"/>
              </a:rPr>
              <a:t>F(n-</a:t>
            </a: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1)+</a:t>
            </a:r>
            <a:r>
              <a:rPr sz="28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ndara"/>
                <a:cs typeface="Candara"/>
              </a:rPr>
              <a:t>F(n-</a:t>
            </a:r>
            <a:r>
              <a:rPr sz="2800" spc="-25" dirty="0">
                <a:solidFill>
                  <a:srgbClr val="001F5F"/>
                </a:solidFill>
                <a:latin typeface="Candara"/>
                <a:cs typeface="Candara"/>
              </a:rPr>
              <a:t>2) </a:t>
            </a: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else:</a:t>
            </a:r>
            <a:r>
              <a:rPr sz="2800" spc="-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spc="-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endParaRPr sz="2800">
              <a:latin typeface="Candara"/>
              <a:cs typeface="Candara"/>
            </a:endParaRPr>
          </a:p>
          <a:p>
            <a:pPr marL="12700" marR="2755900">
              <a:lnSpc>
                <a:spcPts val="5040"/>
              </a:lnSpc>
              <a:spcBef>
                <a:spcPts val="245"/>
              </a:spcBef>
            </a:pPr>
            <a:r>
              <a:rPr sz="2800" spc="-10" dirty="0">
                <a:solidFill>
                  <a:srgbClr val="001F5F"/>
                </a:solidFill>
                <a:latin typeface="Candara"/>
                <a:cs typeface="Candara"/>
              </a:rPr>
              <a:t>n=int(input()) print(F(n))</a:t>
            </a:r>
            <a:endParaRPr sz="28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7289" y="3305302"/>
            <a:ext cx="7308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4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9478" y="3305302"/>
            <a:ext cx="704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3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4533" y="2324937"/>
            <a:ext cx="704215" cy="1475740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5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3200">
              <a:latin typeface="Candara"/>
              <a:cs typeface="Candara"/>
            </a:endParaRPr>
          </a:p>
          <a:p>
            <a:pPr marL="202565">
              <a:lnSpc>
                <a:spcPct val="100000"/>
              </a:lnSpc>
              <a:spcBef>
                <a:spcPts val="1870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82098" y="4127372"/>
            <a:ext cx="2086610" cy="135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922655" algn="l"/>
                <a:tab pos="1361440" algn="l"/>
              </a:tabLst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2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4800" b="1" spc="-75" baseline="-6944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r>
              <a:rPr sz="4800" b="1" baseline="-6944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4800" b="1" spc="-30" baseline="-5208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4800" b="1" spc="-30" baseline="-5208" dirty="0">
                <a:solidFill>
                  <a:srgbClr val="D34567"/>
                </a:solidFill>
                <a:latin typeface="Candara"/>
                <a:cs typeface="Candara"/>
              </a:rPr>
              <a:t>1</a:t>
            </a:r>
            <a:r>
              <a:rPr sz="4800" b="1" spc="-30" baseline="-5208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4800" baseline="-5208">
              <a:latin typeface="Candara"/>
              <a:cs typeface="Candara"/>
            </a:endParaRPr>
          </a:p>
          <a:p>
            <a:pPr marL="1905" algn="ctr">
              <a:lnSpc>
                <a:spcPct val="100000"/>
              </a:lnSpc>
              <a:spcBef>
                <a:spcPts val="2750"/>
              </a:spcBef>
              <a:tabLst>
                <a:tab pos="1365250" algn="l"/>
              </a:tabLst>
            </a:pPr>
            <a:r>
              <a:rPr sz="3200" b="1" spc="-50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3200" b="1" spc="-50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3307" y="4178249"/>
            <a:ext cx="7042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3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6145" y="4185030"/>
            <a:ext cx="7073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2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0626" y="4833427"/>
            <a:ext cx="1406525" cy="125984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1257300" algn="l"/>
              </a:tabLst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1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3200" b="1" spc="-50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endParaRPr sz="3200">
              <a:latin typeface="Candara"/>
              <a:cs typeface="Candara"/>
            </a:endParaRPr>
          </a:p>
          <a:p>
            <a:pPr marL="240665">
              <a:lnSpc>
                <a:spcPct val="100000"/>
              </a:lnSpc>
              <a:spcBef>
                <a:spcPts val="1019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7876" y="4844723"/>
            <a:ext cx="1279525" cy="1216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204" marR="5080" indent="-231140">
              <a:lnSpc>
                <a:spcPct val="122100"/>
              </a:lnSpc>
              <a:spcBef>
                <a:spcPts val="95"/>
              </a:spcBef>
              <a:tabLst>
                <a:tab pos="1060450" algn="l"/>
              </a:tabLst>
            </a:pP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</a:t>
            </a:r>
            <a:r>
              <a:rPr sz="3200" b="1" spc="-20" dirty="0">
                <a:solidFill>
                  <a:srgbClr val="D34567"/>
                </a:solidFill>
                <a:latin typeface="Candara"/>
                <a:cs typeface="Candara"/>
              </a:rPr>
              <a:t>2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)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3200" b="1" spc="-50" dirty="0">
                <a:solidFill>
                  <a:srgbClr val="001F5F"/>
                </a:solidFill>
                <a:latin typeface="Candara"/>
                <a:cs typeface="Candara"/>
              </a:rPr>
              <a:t>+ 1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1145" y="4164025"/>
            <a:ext cx="2311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endParaRPr sz="3200">
              <a:latin typeface="Candara"/>
              <a:cs typeface="Candar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1476" y="3031235"/>
            <a:ext cx="791718" cy="5631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304" y="3671303"/>
            <a:ext cx="631723" cy="64390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8852" y="3642334"/>
            <a:ext cx="599719" cy="6042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20028" y="4709159"/>
            <a:ext cx="791718" cy="5631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5076" y="1900808"/>
            <a:ext cx="51384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Рассмотрим</a:t>
            </a:r>
            <a:r>
              <a:rPr sz="26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рекурсию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на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примере:</a:t>
            </a:r>
            <a:endParaRPr sz="26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7700" y="647700"/>
            <a:ext cx="3312413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Примеры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756" y="2874264"/>
            <a:ext cx="6847332" cy="292912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Рассмотрим</a:t>
            </a:r>
            <a:r>
              <a:rPr spc="-50" dirty="0"/>
              <a:t> </a:t>
            </a:r>
            <a:r>
              <a:rPr dirty="0"/>
              <a:t>пример</a:t>
            </a:r>
            <a:r>
              <a:rPr spc="-30" dirty="0"/>
              <a:t> </a:t>
            </a:r>
            <a:r>
              <a:rPr dirty="0"/>
              <a:t>функции</a:t>
            </a:r>
            <a:r>
              <a:rPr spc="-55" dirty="0"/>
              <a:t> </a:t>
            </a:r>
            <a:r>
              <a:rPr dirty="0"/>
              <a:t>вычисления</a:t>
            </a:r>
            <a:r>
              <a:rPr spc="-50" dirty="0"/>
              <a:t> </a:t>
            </a:r>
            <a:r>
              <a:rPr spc="-10" dirty="0"/>
              <a:t>факториала.</a:t>
            </a:r>
          </a:p>
          <a:p>
            <a:pPr marL="7049134">
              <a:lnSpc>
                <a:spcPct val="100000"/>
              </a:lnSpc>
              <a:spcBef>
                <a:spcPts val="1465"/>
              </a:spcBef>
            </a:pPr>
            <a:r>
              <a:rPr sz="2000" dirty="0"/>
              <a:t>Программирование</a:t>
            </a:r>
            <a:r>
              <a:rPr sz="2000" spc="330" dirty="0"/>
              <a:t> </a:t>
            </a:r>
            <a:r>
              <a:rPr sz="2000" dirty="0"/>
              <a:t>рекурсии</a:t>
            </a:r>
            <a:r>
              <a:rPr sz="2000" spc="320" dirty="0"/>
              <a:t> </a:t>
            </a:r>
            <a:r>
              <a:rPr sz="2000" spc="-10" dirty="0"/>
              <a:t>выглядит</a:t>
            </a:r>
            <a:endParaRPr sz="2000"/>
          </a:p>
          <a:p>
            <a:pPr marL="7049134">
              <a:lnSpc>
                <a:spcPct val="100000"/>
              </a:lnSpc>
            </a:pPr>
            <a:r>
              <a:rPr sz="2000" spc="-20" dirty="0"/>
              <a:t>так:</a:t>
            </a:r>
            <a:endParaRPr sz="2000"/>
          </a:p>
          <a:p>
            <a:pPr marL="7336155" marR="5080" indent="-287020">
              <a:lnSpc>
                <a:spcPct val="100000"/>
              </a:lnSpc>
              <a:buFont typeface="Wingdings"/>
              <a:buChar char=""/>
              <a:tabLst>
                <a:tab pos="7336790" algn="l"/>
                <a:tab pos="7761605" algn="l"/>
                <a:tab pos="8912225" algn="l"/>
                <a:tab pos="9335770" algn="l"/>
                <a:tab pos="10858500" algn="l"/>
              </a:tabLst>
            </a:pPr>
            <a:r>
              <a:rPr sz="2000" dirty="0"/>
              <a:t>Функция</a:t>
            </a:r>
            <a:r>
              <a:rPr sz="2000" spc="335" dirty="0"/>
              <a:t> </a:t>
            </a:r>
            <a:r>
              <a:rPr sz="2000" dirty="0"/>
              <a:t>должна</a:t>
            </a:r>
            <a:r>
              <a:rPr sz="2000" spc="345" dirty="0"/>
              <a:t> </a:t>
            </a:r>
            <a:r>
              <a:rPr sz="2000" dirty="0"/>
              <a:t>сначала</a:t>
            </a:r>
            <a:r>
              <a:rPr sz="2000" spc="345" dirty="0"/>
              <a:t> </a:t>
            </a:r>
            <a:r>
              <a:rPr sz="2000" spc="-10" dirty="0"/>
              <a:t>проверить, </a:t>
            </a:r>
            <a:r>
              <a:rPr sz="2000" spc="-25" dirty="0"/>
              <a:t>не</a:t>
            </a:r>
            <a:r>
              <a:rPr sz="2000" dirty="0"/>
              <a:t>	</a:t>
            </a:r>
            <a:r>
              <a:rPr sz="2000" spc="-10" dirty="0"/>
              <a:t>является</a:t>
            </a:r>
            <a:r>
              <a:rPr sz="2000" dirty="0"/>
              <a:t>	</a:t>
            </a:r>
            <a:r>
              <a:rPr sz="2000" spc="-25" dirty="0"/>
              <a:t>ли</a:t>
            </a:r>
            <a:r>
              <a:rPr sz="2000" dirty="0"/>
              <a:t>	</a:t>
            </a:r>
            <a:r>
              <a:rPr sz="2000" spc="-10" dirty="0"/>
              <a:t>переданный</a:t>
            </a:r>
            <a:r>
              <a:rPr sz="2000" dirty="0"/>
              <a:t>	</a:t>
            </a:r>
            <a:r>
              <a:rPr sz="2000" spc="-10" dirty="0"/>
              <a:t>набор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7754873" y="3640073"/>
            <a:ext cx="42322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715770" algn="l"/>
                <a:tab pos="3061335" algn="l"/>
              </a:tabLst>
            </a:pP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параметров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простым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(крайним)</a:t>
            </a:r>
            <a:endParaRPr sz="2000">
              <a:latin typeface="Candara"/>
              <a:cs typeface="Candara"/>
            </a:endParaRPr>
          </a:p>
          <a:p>
            <a:pPr marR="5080" algn="r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функция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4873" y="3944873"/>
            <a:ext cx="423227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9515" algn="l"/>
                <a:tab pos="1566545" algn="l"/>
                <a:tab pos="2329180" algn="l"/>
              </a:tabLst>
            </a:pP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случаем.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5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20" dirty="0">
                <a:solidFill>
                  <a:srgbClr val="001F5F"/>
                </a:solidFill>
                <a:latin typeface="Candara"/>
                <a:cs typeface="Candara"/>
              </a:rPr>
              <a:t>этом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случае</a:t>
            </a:r>
            <a:endParaRPr sz="20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88720" algn="l"/>
                <a:tab pos="2393315" algn="l"/>
                <a:tab pos="3734435" algn="l"/>
              </a:tabLst>
            </a:pP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должна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вернуть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000" spc="-20" dirty="0">
                <a:solidFill>
                  <a:srgbClr val="001F5F"/>
                </a:solidFill>
                <a:latin typeface="Candara"/>
                <a:cs typeface="Candara"/>
              </a:rPr>
              <a:t>(или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7981" y="4554727"/>
            <a:ext cx="452056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выполнить</a:t>
            </a:r>
            <a:r>
              <a:rPr sz="2000" spc="4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действия),</a:t>
            </a:r>
            <a:r>
              <a:rPr sz="2000" spc="4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соответствую-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щие</a:t>
            </a:r>
            <a:r>
              <a:rPr sz="20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простому</a:t>
            </a:r>
            <a:r>
              <a:rPr sz="20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случаю.</a:t>
            </a:r>
            <a:endParaRPr sz="2000">
              <a:latin typeface="Candara"/>
              <a:cs typeface="Candara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Иначе</a:t>
            </a:r>
            <a:r>
              <a:rPr sz="2000" spc="204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функция</a:t>
            </a:r>
            <a:r>
              <a:rPr sz="2000" spc="2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должна</a:t>
            </a:r>
            <a:r>
              <a:rPr sz="2000" spc="2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вызвать</a:t>
            </a:r>
            <a:r>
              <a:rPr sz="2000" spc="2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ndara"/>
                <a:cs typeface="Candara"/>
              </a:rPr>
              <a:t>себя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рекурсивно</a:t>
            </a:r>
            <a:r>
              <a:rPr sz="2000" spc="26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для</a:t>
            </a:r>
            <a:r>
              <a:rPr sz="2000" spc="27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другого</a:t>
            </a:r>
            <a:r>
              <a:rPr sz="2000" spc="27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набора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параметров,</a:t>
            </a:r>
            <a:r>
              <a:rPr sz="2000" spc="1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000" spc="1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r>
              <a:rPr sz="2000" spc="1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основе</a:t>
            </a:r>
            <a:r>
              <a:rPr sz="2000" spc="1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полученных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значений</a:t>
            </a:r>
            <a:r>
              <a:rPr sz="2000" spc="495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вычислить</a:t>
            </a:r>
            <a:r>
              <a:rPr sz="2000" spc="500" dirty="0">
                <a:solidFill>
                  <a:srgbClr val="001F5F"/>
                </a:solidFill>
                <a:latin typeface="Candara"/>
                <a:cs typeface="Candara"/>
              </a:rPr>
              <a:t>   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значение,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которое</a:t>
            </a:r>
            <a:r>
              <a:rPr sz="20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она</a:t>
            </a:r>
            <a:r>
              <a:rPr sz="20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01F5F"/>
                </a:solidFill>
                <a:latin typeface="Candara"/>
                <a:cs typeface="Candara"/>
              </a:rPr>
              <a:t>должна</a:t>
            </a:r>
            <a:r>
              <a:rPr sz="20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Candara"/>
                <a:cs typeface="Candara"/>
              </a:rPr>
              <a:t>вернуть.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Примеры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945" marR="5080" indent="662940">
              <a:lnSpc>
                <a:spcPct val="100000"/>
              </a:lnSpc>
              <a:spcBef>
                <a:spcPts val="105"/>
              </a:spcBef>
            </a:pPr>
            <a:r>
              <a:rPr dirty="0"/>
              <a:t>Вычисление</a:t>
            </a:r>
            <a:r>
              <a:rPr spc="-50" dirty="0"/>
              <a:t> </a:t>
            </a:r>
            <a:r>
              <a:rPr spc="-20" dirty="0"/>
              <a:t>суммы </a:t>
            </a:r>
            <a:r>
              <a:rPr dirty="0"/>
              <a:t>натуральных</a:t>
            </a:r>
            <a:r>
              <a:rPr spc="-40" dirty="0"/>
              <a:t> </a:t>
            </a:r>
            <a:r>
              <a:rPr dirty="0"/>
              <a:t>чисел</a:t>
            </a:r>
            <a:r>
              <a:rPr spc="-15" dirty="0"/>
              <a:t> </a:t>
            </a:r>
            <a:r>
              <a:rPr dirty="0"/>
              <a:t>от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до</a:t>
            </a:r>
            <a:r>
              <a:rPr spc="-10" dirty="0"/>
              <a:t> </a:t>
            </a:r>
            <a:r>
              <a:rPr spc="-25" dirty="0"/>
              <a:t>n.</a:t>
            </a:r>
          </a:p>
          <a:p>
            <a:pPr marR="2542540" algn="r">
              <a:lnSpc>
                <a:spcPct val="100000"/>
              </a:lnSpc>
              <a:spcBef>
                <a:spcPts val="1825"/>
              </a:spcBef>
            </a:pPr>
            <a:r>
              <a:rPr dirty="0"/>
              <a:t>def</a:t>
            </a:r>
            <a:r>
              <a:rPr spc="-40" dirty="0"/>
              <a:t> </a:t>
            </a:r>
            <a:r>
              <a:rPr spc="-10" dirty="0"/>
              <a:t>sum(n):</a:t>
            </a:r>
          </a:p>
          <a:p>
            <a:pPr marR="2521585" algn="r">
              <a:lnSpc>
                <a:spcPct val="100000"/>
              </a:lnSpc>
              <a:spcBef>
                <a:spcPts val="1205"/>
              </a:spcBef>
            </a:pPr>
            <a:r>
              <a:rPr dirty="0"/>
              <a:t>if</a:t>
            </a:r>
            <a:r>
              <a:rPr spc="-15" dirty="0"/>
              <a:t> 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== </a:t>
            </a:r>
            <a:r>
              <a:rPr spc="-25" dirty="0"/>
              <a:t>1:</a:t>
            </a:r>
          </a:p>
          <a:p>
            <a:pPr marL="469265" marR="2178050" indent="457200">
              <a:lnSpc>
                <a:spcPts val="4320"/>
              </a:lnSpc>
              <a:spcBef>
                <a:spcPts val="345"/>
              </a:spcBef>
            </a:pPr>
            <a:r>
              <a:rPr dirty="0"/>
              <a:t>return</a:t>
            </a:r>
            <a:r>
              <a:rPr spc="-5" dirty="0"/>
              <a:t> </a:t>
            </a:r>
            <a:r>
              <a:rPr spc="-50" dirty="0"/>
              <a:t>1 </a:t>
            </a:r>
            <a:r>
              <a:rPr spc="-10" dirty="0"/>
              <a:t>else:</a:t>
            </a:r>
          </a:p>
          <a:p>
            <a:pPr marL="927100">
              <a:lnSpc>
                <a:spcPct val="100000"/>
              </a:lnSpc>
              <a:spcBef>
                <a:spcPts val="855"/>
              </a:spcBef>
            </a:pPr>
            <a:r>
              <a:rPr dirty="0"/>
              <a:t>return</a:t>
            </a:r>
            <a:r>
              <a:rPr spc="10" dirty="0"/>
              <a:t> </a:t>
            </a:r>
            <a:r>
              <a:rPr dirty="0"/>
              <a:t>n</a:t>
            </a:r>
            <a:r>
              <a:rPr spc="20" dirty="0"/>
              <a:t> </a:t>
            </a:r>
            <a:r>
              <a:rPr dirty="0"/>
              <a:t>+</a:t>
            </a:r>
            <a:r>
              <a:rPr spc="15" dirty="0"/>
              <a:t> </a:t>
            </a:r>
            <a:r>
              <a:rPr spc="-10" dirty="0"/>
              <a:t>sum(n-</a:t>
            </a:r>
            <a:r>
              <a:rPr spc="-25" dirty="0"/>
              <a:t>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284" y="2059889"/>
            <a:ext cx="5422900" cy="4540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835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Быстрое</a:t>
            </a:r>
            <a:r>
              <a:rPr sz="2600" spc="-5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возведение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степень</a:t>
            </a:r>
            <a:endParaRPr sz="2600">
              <a:latin typeface="Candara"/>
              <a:cs typeface="Candara"/>
            </a:endParaRPr>
          </a:p>
          <a:p>
            <a:pPr marL="469265" marR="3146425" indent="-457200">
              <a:lnSpc>
                <a:spcPct val="138500"/>
              </a:lnSpc>
              <a:spcBef>
                <a:spcPts val="217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26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power(a,</a:t>
            </a:r>
            <a:r>
              <a:rPr sz="26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andara"/>
                <a:cs typeface="Candara"/>
              </a:rPr>
              <a:t>n):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26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== </a:t>
            </a:r>
            <a:r>
              <a:rPr sz="2600" spc="-25" dirty="0">
                <a:solidFill>
                  <a:srgbClr val="001F5F"/>
                </a:solidFill>
                <a:latin typeface="Candara"/>
                <a:cs typeface="Candara"/>
              </a:rPr>
              <a:t>0:</a:t>
            </a:r>
            <a:endParaRPr sz="2600">
              <a:latin typeface="Candara"/>
              <a:cs typeface="Candara"/>
            </a:endParaRPr>
          </a:p>
          <a:p>
            <a:pPr marL="926465">
              <a:lnSpc>
                <a:spcPct val="100000"/>
              </a:lnSpc>
              <a:spcBef>
                <a:spcPts val="1200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50" dirty="0">
                <a:solidFill>
                  <a:srgbClr val="001F5F"/>
                </a:solidFill>
                <a:latin typeface="Candara"/>
                <a:cs typeface="Candara"/>
              </a:rPr>
              <a:t>1</a:t>
            </a:r>
            <a:endParaRPr sz="2600">
              <a:latin typeface="Candara"/>
              <a:cs typeface="Candara"/>
            </a:endParaRPr>
          </a:p>
          <a:p>
            <a:pPr marL="469265">
              <a:lnSpc>
                <a:spcPct val="100000"/>
              </a:lnSpc>
              <a:spcBef>
                <a:spcPts val="1200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elif</a:t>
            </a:r>
            <a:r>
              <a:rPr sz="26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%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2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==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25" dirty="0">
                <a:solidFill>
                  <a:srgbClr val="001F5F"/>
                </a:solidFill>
                <a:latin typeface="Candara"/>
                <a:cs typeface="Candara"/>
              </a:rPr>
              <a:t>1:</a:t>
            </a:r>
            <a:endParaRPr sz="2600">
              <a:latin typeface="Candara"/>
              <a:cs typeface="Candara"/>
            </a:endParaRPr>
          </a:p>
          <a:p>
            <a:pPr marL="469265" marR="1086485" indent="457200">
              <a:lnSpc>
                <a:spcPct val="138400"/>
              </a:lnSpc>
              <a:spcBef>
                <a:spcPts val="5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power(a,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6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-</a:t>
            </a:r>
            <a:r>
              <a:rPr sz="26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*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50" dirty="0">
                <a:solidFill>
                  <a:srgbClr val="001F5F"/>
                </a:solidFill>
                <a:latin typeface="Candara"/>
                <a:cs typeface="Candara"/>
              </a:rPr>
              <a:t>a 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else:</a:t>
            </a:r>
            <a:endParaRPr sz="2600">
              <a:latin typeface="Candara"/>
              <a:cs typeface="Candara"/>
            </a:endParaRPr>
          </a:p>
          <a:p>
            <a:pPr marL="926465">
              <a:lnSpc>
                <a:spcPct val="100000"/>
              </a:lnSpc>
              <a:spcBef>
                <a:spcPts val="1200"/>
              </a:spcBef>
            </a:pP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6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power(a,</a:t>
            </a:r>
            <a:r>
              <a:rPr sz="26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//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2)</a:t>
            </a:r>
            <a:r>
              <a:rPr sz="26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dirty="0">
                <a:solidFill>
                  <a:srgbClr val="001F5F"/>
                </a:solidFill>
                <a:latin typeface="Candara"/>
                <a:cs typeface="Candara"/>
              </a:rPr>
              <a:t>**</a:t>
            </a:r>
            <a:r>
              <a:rPr sz="26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600" spc="-50" dirty="0">
                <a:solidFill>
                  <a:srgbClr val="001F5F"/>
                </a:solidFill>
                <a:latin typeface="Candara"/>
                <a:cs typeface="Candara"/>
              </a:rPr>
              <a:t>2</a:t>
            </a:r>
            <a:endParaRPr sz="26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647700"/>
            <a:ext cx="268300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100" y="2009902"/>
            <a:ext cx="36398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925194" algn="l"/>
                <a:tab pos="1935480" algn="l"/>
                <a:tab pos="3013075" algn="l"/>
              </a:tabLst>
            </a:pP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Чему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равна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сумма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всех</a:t>
            </a:r>
            <a:endParaRPr sz="2400">
              <a:latin typeface="Candara"/>
              <a:cs typeface="Candara"/>
            </a:endParaRPr>
          </a:p>
          <a:p>
            <a:pPr marR="5080" algn="r">
              <a:lnSpc>
                <a:spcPct val="100000"/>
              </a:lnSpc>
            </a:pP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на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2375661"/>
            <a:ext cx="3023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48080" algn="l"/>
                <a:tab pos="1227455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чисел,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напечатанных экране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при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2698" y="2741116"/>
            <a:ext cx="1647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выполнении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100" y="3107563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вызова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F(1)?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38200" y="3758184"/>
            <a:ext cx="2548255" cy="2554605"/>
          </a:xfrm>
          <a:prstGeom prst="rect">
            <a:avLst/>
          </a:prstGeom>
          <a:ln w="57911">
            <a:solidFill>
              <a:srgbClr val="4590B8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446405" marR="725170" indent="-355600">
              <a:lnSpc>
                <a:spcPct val="100000"/>
              </a:lnSpc>
              <a:spcBef>
                <a:spcPts val="16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F(n): </a:t>
            </a:r>
            <a:r>
              <a:rPr sz="3200" b="1" spc="-10" dirty="0">
                <a:solidFill>
                  <a:srgbClr val="001F5F"/>
                </a:solidFill>
                <a:latin typeface="Candara"/>
                <a:cs typeface="Candara"/>
              </a:rPr>
              <a:t>print(n)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3200" b="1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&lt;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35" dirty="0">
                <a:solidFill>
                  <a:srgbClr val="001F5F"/>
                </a:solidFill>
                <a:latin typeface="Candara"/>
                <a:cs typeface="Candara"/>
              </a:rPr>
              <a:t>5:</a:t>
            </a:r>
            <a:endParaRPr sz="3200">
              <a:latin typeface="Candara"/>
              <a:cs typeface="Candara"/>
            </a:endParaRPr>
          </a:p>
          <a:p>
            <a:pPr marL="803275">
              <a:lnSpc>
                <a:spcPct val="100000"/>
              </a:lnSpc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F(n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endParaRPr sz="3200">
              <a:latin typeface="Candara"/>
              <a:cs typeface="Candara"/>
            </a:endParaRPr>
          </a:p>
          <a:p>
            <a:pPr marL="803275">
              <a:lnSpc>
                <a:spcPct val="100000"/>
              </a:lnSpc>
              <a:spcBef>
                <a:spcPts val="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F(n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3)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6800" y="3051048"/>
            <a:ext cx="2438400" cy="2554605"/>
          </a:xfrm>
          <a:prstGeom prst="rect">
            <a:avLst/>
          </a:prstGeom>
          <a:ln w="57911">
            <a:solidFill>
              <a:srgbClr val="346C89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447040" marR="612775" indent="-355600">
              <a:lnSpc>
                <a:spcPct val="100000"/>
              </a:lnSpc>
              <a:spcBef>
                <a:spcPts val="16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def </a:t>
            </a:r>
            <a:r>
              <a:rPr sz="3200" b="1" spc="-20" dirty="0">
                <a:solidFill>
                  <a:srgbClr val="001F5F"/>
                </a:solidFill>
                <a:latin typeface="Candara"/>
                <a:cs typeface="Candara"/>
              </a:rPr>
              <a:t>F(n): </a:t>
            </a:r>
            <a:r>
              <a:rPr sz="3200" b="1" spc="-10" dirty="0">
                <a:solidFill>
                  <a:srgbClr val="001F5F"/>
                </a:solidFill>
                <a:latin typeface="Candara"/>
                <a:cs typeface="Candara"/>
              </a:rPr>
              <a:t>print(n)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3200" b="1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n &gt;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1:</a:t>
            </a:r>
            <a:endParaRPr sz="3200">
              <a:latin typeface="Candara"/>
              <a:cs typeface="Candara"/>
            </a:endParaRPr>
          </a:p>
          <a:p>
            <a:pPr marL="803910">
              <a:lnSpc>
                <a:spcPct val="100000"/>
              </a:lnSpc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F(n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-</a:t>
            </a:r>
            <a:r>
              <a:rPr sz="3200" b="1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endParaRPr sz="3200">
              <a:latin typeface="Candara"/>
              <a:cs typeface="Candara"/>
            </a:endParaRPr>
          </a:p>
          <a:p>
            <a:pPr marL="803910">
              <a:lnSpc>
                <a:spcPct val="100000"/>
              </a:lnSpc>
              <a:spcBef>
                <a:spcPts val="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F(n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-</a:t>
            </a:r>
            <a:r>
              <a:rPr sz="3200" b="1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3)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4864" y="3051048"/>
            <a:ext cx="4114800" cy="3538854"/>
          </a:xfrm>
          <a:prstGeom prst="rect">
            <a:avLst/>
          </a:prstGeom>
          <a:ln w="57911">
            <a:solidFill>
              <a:srgbClr val="346C89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7015" marR="2722880" indent="-155575">
              <a:lnSpc>
                <a:spcPct val="100000"/>
              </a:lnSpc>
              <a:spcBef>
                <a:spcPts val="180"/>
              </a:spcBef>
            </a:pP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2800" b="1" spc="-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ndara"/>
                <a:cs typeface="Candara"/>
              </a:rPr>
              <a:t>F(n):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2800" b="1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8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&gt;</a:t>
            </a:r>
            <a:r>
              <a:rPr sz="2800" b="1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5" dirty="0">
                <a:solidFill>
                  <a:srgbClr val="001F5F"/>
                </a:solidFill>
                <a:latin typeface="Candara"/>
                <a:cs typeface="Candara"/>
              </a:rPr>
              <a:t>2:</a:t>
            </a:r>
            <a:endParaRPr sz="2800">
              <a:latin typeface="Candara"/>
              <a:cs typeface="Candara"/>
            </a:endParaRPr>
          </a:p>
          <a:p>
            <a:pPr marL="247015" marR="563245" indent="154940">
              <a:lnSpc>
                <a:spcPct val="100000"/>
              </a:lnSpc>
            </a:pP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ndara"/>
                <a:cs typeface="Candara"/>
              </a:rPr>
              <a:t>F(n-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r>
              <a:rPr sz="28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r>
              <a:rPr sz="2800" b="1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ndara"/>
                <a:cs typeface="Candara"/>
              </a:rPr>
              <a:t>G(n-</a:t>
            </a:r>
            <a:r>
              <a:rPr sz="2800" b="1" spc="-35" dirty="0">
                <a:solidFill>
                  <a:srgbClr val="001F5F"/>
                </a:solidFill>
                <a:latin typeface="Candara"/>
                <a:cs typeface="Candara"/>
              </a:rPr>
              <a:t>2)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else:</a:t>
            </a:r>
            <a:r>
              <a:rPr sz="2800" b="1" spc="-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b="1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50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endParaRPr sz="2800">
              <a:latin typeface="Candara"/>
              <a:cs typeface="Candara"/>
            </a:endParaRPr>
          </a:p>
          <a:p>
            <a:pPr marL="247015" marR="2675255" indent="-155575">
              <a:lnSpc>
                <a:spcPct val="100000"/>
              </a:lnSpc>
            </a:pP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2800" b="1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ndara"/>
                <a:cs typeface="Candara"/>
              </a:rPr>
              <a:t>G(n):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if</a:t>
            </a:r>
            <a:r>
              <a:rPr sz="2800" b="1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n</a:t>
            </a:r>
            <a:r>
              <a:rPr sz="28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&gt;</a:t>
            </a:r>
            <a:r>
              <a:rPr sz="2800" b="1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5" dirty="0">
                <a:solidFill>
                  <a:srgbClr val="001F5F"/>
                </a:solidFill>
                <a:latin typeface="Candara"/>
                <a:cs typeface="Candara"/>
              </a:rPr>
              <a:t>2:</a:t>
            </a:r>
            <a:endParaRPr sz="2800">
              <a:latin typeface="Candara"/>
              <a:cs typeface="Candara"/>
            </a:endParaRPr>
          </a:p>
          <a:p>
            <a:pPr marL="247015" marR="565150" indent="154940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b="1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ndara"/>
                <a:cs typeface="Candara"/>
              </a:rPr>
              <a:t>G(n-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1)</a:t>
            </a:r>
            <a:r>
              <a:rPr sz="2800" b="1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+</a:t>
            </a:r>
            <a:r>
              <a:rPr sz="2800" b="1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ndara"/>
                <a:cs typeface="Candara"/>
              </a:rPr>
              <a:t>F(n-</a:t>
            </a:r>
            <a:r>
              <a:rPr sz="2800" b="1" spc="-25" dirty="0">
                <a:solidFill>
                  <a:srgbClr val="001F5F"/>
                </a:solidFill>
                <a:latin typeface="Candara"/>
                <a:cs typeface="Candara"/>
              </a:rPr>
              <a:t>2)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else:</a:t>
            </a:r>
            <a:r>
              <a:rPr sz="2800" b="1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800" b="1" spc="-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800" b="1" spc="-25" dirty="0">
                <a:solidFill>
                  <a:srgbClr val="001F5F"/>
                </a:solidFill>
                <a:latin typeface="Candara"/>
                <a:cs typeface="Candara"/>
              </a:rPr>
              <a:t>n+1</a:t>
            </a:r>
            <a:endParaRPr sz="2800">
              <a:latin typeface="Candara"/>
              <a:cs typeface="Candar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7304" y="2121789"/>
            <a:ext cx="6148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9540" marR="5080" indent="-13868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Чему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будет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равно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значение,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вычисленное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при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выполнении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вызова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F(6)?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136" y="647700"/>
            <a:ext cx="7003542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Два</a:t>
            </a:r>
            <a:r>
              <a:rPr spc="5" dirty="0"/>
              <a:t> </a:t>
            </a:r>
            <a:r>
              <a:rPr dirty="0"/>
              <a:t>типа </a:t>
            </a:r>
            <a:r>
              <a:rPr spc="-10" dirty="0"/>
              <a:t>подпрограмм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2385" y="3409122"/>
            <a:ext cx="3446779" cy="1082040"/>
            <a:chOff x="152385" y="3409122"/>
            <a:chExt cx="3446779" cy="1082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85" y="3409122"/>
              <a:ext cx="3446554" cy="10818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4" y="3537204"/>
              <a:ext cx="2612898" cy="9121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7328" y="3635121"/>
            <a:ext cx="2091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Candara"/>
                <a:cs typeface="Candara"/>
              </a:rPr>
              <a:t>Процедуры</a:t>
            </a:r>
            <a:endParaRPr sz="3200" dirty="0">
              <a:latin typeface="Candara"/>
              <a:cs typeface="Candar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89589" y="3409122"/>
            <a:ext cx="3446779" cy="1082040"/>
            <a:chOff x="3689589" y="3409122"/>
            <a:chExt cx="3446779" cy="10820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9589" y="3409122"/>
              <a:ext cx="3446554" cy="1081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1687" y="3537204"/>
              <a:ext cx="2125217" cy="9121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608703" y="3635121"/>
            <a:ext cx="1604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Candara"/>
                <a:cs typeface="Candara"/>
              </a:rPr>
              <a:t>Функции</a:t>
            </a:r>
            <a:endParaRPr sz="3200">
              <a:latin typeface="Candara"/>
              <a:cs typeface="Candar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22103" y="2055798"/>
            <a:ext cx="3719829" cy="1089660"/>
            <a:chOff x="1722103" y="2055798"/>
            <a:chExt cx="3719829" cy="10896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103" y="2055798"/>
              <a:ext cx="3719363" cy="1089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7859" y="2182368"/>
              <a:ext cx="3332226" cy="9121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175510" y="2280920"/>
            <a:ext cx="2811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ndara"/>
                <a:cs typeface="Candara"/>
              </a:rPr>
              <a:t>Подпрограммы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409" y="4757165"/>
            <a:ext cx="3282950" cy="1576070"/>
          </a:xfrm>
          <a:prstGeom prst="rect">
            <a:avLst/>
          </a:prstGeom>
          <a:ln w="22859">
            <a:solidFill>
              <a:srgbClr val="42945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892175">
              <a:lnSpc>
                <a:spcPts val="2595"/>
              </a:lnSpc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выполняют</a:t>
            </a:r>
            <a:endParaRPr sz="2400" dirty="0">
              <a:latin typeface="Candara"/>
              <a:cs typeface="Candara"/>
            </a:endParaRPr>
          </a:p>
          <a:p>
            <a:pPr marL="1026160">
              <a:lnSpc>
                <a:spcPts val="2595"/>
              </a:lnSpc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действия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6190" y="4757165"/>
            <a:ext cx="3284220" cy="1576070"/>
          </a:xfrm>
          <a:prstGeom prst="rect">
            <a:avLst/>
          </a:prstGeom>
          <a:ln w="22859">
            <a:solidFill>
              <a:srgbClr val="4590B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797560" marR="236854" indent="-626745">
              <a:lnSpc>
                <a:spcPts val="23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выполняют</a:t>
            </a:r>
            <a:r>
              <a:rPr sz="2400" spc="-4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действия, возвращают</a:t>
            </a:r>
            <a:endParaRPr sz="2400" dirty="0">
              <a:latin typeface="Candara"/>
              <a:cs typeface="Candara"/>
            </a:endParaRPr>
          </a:p>
          <a:p>
            <a:pPr marL="179705">
              <a:lnSpc>
                <a:spcPts val="233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некоторый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результат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02830" y="2707894"/>
            <a:ext cx="4578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0850">
              <a:lnSpc>
                <a:spcPct val="100000"/>
              </a:lnSpc>
              <a:spcBef>
                <a:spcPts val="100"/>
              </a:spcBef>
              <a:tabLst>
                <a:tab pos="888365" algn="l"/>
                <a:tab pos="2056130" algn="l"/>
                <a:tab pos="2753995" algn="l"/>
              </a:tabLst>
            </a:pP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Python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нет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формального разделения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2830" y="3439414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7175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85554" y="3073653"/>
            <a:ext cx="2597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  <a:tabLst>
                <a:tab pos="1949450" algn="l"/>
                <a:tab pos="227584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подпрограмм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на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процедуры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(как,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2830" y="3804869"/>
            <a:ext cx="4576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  <a:tab pos="1871345" algn="l"/>
                <a:tab pos="3110865" algn="l"/>
                <a:tab pos="3736975" algn="l"/>
                <a:tab pos="440182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например,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Паскале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Си),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2830" y="4171315"/>
            <a:ext cx="4578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6775" algn="l"/>
                <a:tab pos="3560445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процедурой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можно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считать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02830" y="4537075"/>
            <a:ext cx="457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функцию,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возвращающую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пустое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08540" y="4902834"/>
            <a:ext cx="20732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  <a:tabLst>
                <a:tab pos="733425" algn="l"/>
              </a:tabLst>
            </a:pP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основном единственный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02830" y="4902834"/>
            <a:ext cx="25076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8005">
              <a:lnSpc>
                <a:spcPct val="100000"/>
              </a:lnSpc>
              <a:spcBef>
                <a:spcPts val="100"/>
              </a:spcBef>
              <a:tabLst>
                <a:tab pos="179832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используется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термин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функция.</a:t>
            </a:r>
            <a:endParaRPr sz="2400">
              <a:latin typeface="Candara"/>
              <a:cs typeface="Candar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848611" y="2959582"/>
            <a:ext cx="3472179" cy="727075"/>
            <a:chOff x="1848611" y="2959582"/>
            <a:chExt cx="3472179" cy="72707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79" y="2991586"/>
              <a:ext cx="413042" cy="69496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27001" y="3005327"/>
              <a:ext cx="171450" cy="451484"/>
            </a:xfrm>
            <a:custGeom>
              <a:avLst/>
              <a:gdLst/>
              <a:ahLst/>
              <a:cxnLst/>
              <a:rect l="l" t="t" r="r" b="b"/>
              <a:pathLst>
                <a:path w="171450" h="451485">
                  <a:moveTo>
                    <a:pt x="16000" y="281699"/>
                  </a:moveTo>
                  <a:lnTo>
                    <a:pt x="8929" y="284352"/>
                  </a:lnTo>
                  <a:lnTo>
                    <a:pt x="3365" y="289476"/>
                  </a:lnTo>
                  <a:lnTo>
                    <a:pt x="325" y="296100"/>
                  </a:lnTo>
                  <a:lnTo>
                    <a:pt x="0" y="303391"/>
                  </a:lnTo>
                  <a:lnTo>
                    <a:pt x="2579" y="310514"/>
                  </a:lnTo>
                  <a:lnTo>
                    <a:pt x="88939" y="451104"/>
                  </a:lnTo>
                  <a:lnTo>
                    <a:pt x="99337" y="432308"/>
                  </a:lnTo>
                  <a:lnTo>
                    <a:pt x="88558" y="432308"/>
                  </a:lnTo>
                  <a:lnTo>
                    <a:pt x="81111" y="431000"/>
                  </a:lnTo>
                  <a:lnTo>
                    <a:pt x="74985" y="427085"/>
                  </a:lnTo>
                  <a:lnTo>
                    <a:pt x="70788" y="421145"/>
                  </a:lnTo>
                  <a:lnTo>
                    <a:pt x="69127" y="413766"/>
                  </a:lnTo>
                  <a:lnTo>
                    <a:pt x="67518" y="343411"/>
                  </a:lnTo>
                  <a:lnTo>
                    <a:pt x="35091" y="290575"/>
                  </a:lnTo>
                  <a:lnTo>
                    <a:pt x="29950" y="285013"/>
                  </a:lnTo>
                  <a:lnTo>
                    <a:pt x="23296" y="281987"/>
                  </a:lnTo>
                  <a:lnTo>
                    <a:pt x="16000" y="281699"/>
                  </a:lnTo>
                  <a:close/>
                </a:path>
                <a:path w="171450" h="451485">
                  <a:moveTo>
                    <a:pt x="67518" y="343411"/>
                  </a:moveTo>
                  <a:lnTo>
                    <a:pt x="69127" y="413766"/>
                  </a:lnTo>
                  <a:lnTo>
                    <a:pt x="88558" y="432308"/>
                  </a:lnTo>
                  <a:lnTo>
                    <a:pt x="95940" y="430647"/>
                  </a:lnTo>
                  <a:lnTo>
                    <a:pt x="101893" y="426450"/>
                  </a:lnTo>
                  <a:lnTo>
                    <a:pt x="105846" y="420324"/>
                  </a:lnTo>
                  <a:lnTo>
                    <a:pt x="107227" y="412876"/>
                  </a:lnTo>
                  <a:lnTo>
                    <a:pt x="107027" y="404113"/>
                  </a:lnTo>
                  <a:lnTo>
                    <a:pt x="71413" y="404113"/>
                  </a:lnTo>
                  <a:lnTo>
                    <a:pt x="87236" y="375538"/>
                  </a:lnTo>
                  <a:lnTo>
                    <a:pt x="67518" y="343411"/>
                  </a:lnTo>
                  <a:close/>
                </a:path>
                <a:path w="171450" h="451485">
                  <a:moveTo>
                    <a:pt x="154211" y="278520"/>
                  </a:moveTo>
                  <a:lnTo>
                    <a:pt x="146931" y="279161"/>
                  </a:lnTo>
                  <a:lnTo>
                    <a:pt x="140436" y="282493"/>
                  </a:lnTo>
                  <a:lnTo>
                    <a:pt x="135548" y="288289"/>
                  </a:lnTo>
                  <a:lnTo>
                    <a:pt x="105614" y="342349"/>
                  </a:lnTo>
                  <a:lnTo>
                    <a:pt x="107227" y="412876"/>
                  </a:lnTo>
                  <a:lnTo>
                    <a:pt x="105846" y="420324"/>
                  </a:lnTo>
                  <a:lnTo>
                    <a:pt x="101893" y="426450"/>
                  </a:lnTo>
                  <a:lnTo>
                    <a:pt x="95940" y="430647"/>
                  </a:lnTo>
                  <a:lnTo>
                    <a:pt x="88558" y="432308"/>
                  </a:lnTo>
                  <a:lnTo>
                    <a:pt x="99337" y="432308"/>
                  </a:lnTo>
                  <a:lnTo>
                    <a:pt x="168822" y="306705"/>
                  </a:lnTo>
                  <a:lnTo>
                    <a:pt x="171100" y="299513"/>
                  </a:lnTo>
                  <a:lnTo>
                    <a:pt x="170473" y="292227"/>
                  </a:lnTo>
                  <a:lnTo>
                    <a:pt x="167179" y="285702"/>
                  </a:lnTo>
                  <a:lnTo>
                    <a:pt x="161456" y="280797"/>
                  </a:lnTo>
                  <a:lnTo>
                    <a:pt x="154211" y="278520"/>
                  </a:lnTo>
                  <a:close/>
                </a:path>
                <a:path w="171450" h="451485">
                  <a:moveTo>
                    <a:pt x="87236" y="375538"/>
                  </a:moveTo>
                  <a:lnTo>
                    <a:pt x="71413" y="404113"/>
                  </a:lnTo>
                  <a:lnTo>
                    <a:pt x="104306" y="403351"/>
                  </a:lnTo>
                  <a:lnTo>
                    <a:pt x="87236" y="375538"/>
                  </a:lnTo>
                  <a:close/>
                </a:path>
                <a:path w="171450" h="451485">
                  <a:moveTo>
                    <a:pt x="105614" y="342349"/>
                  </a:moveTo>
                  <a:lnTo>
                    <a:pt x="87236" y="375538"/>
                  </a:lnTo>
                  <a:lnTo>
                    <a:pt x="104306" y="403351"/>
                  </a:lnTo>
                  <a:lnTo>
                    <a:pt x="71413" y="404113"/>
                  </a:lnTo>
                  <a:lnTo>
                    <a:pt x="107027" y="404113"/>
                  </a:lnTo>
                  <a:lnTo>
                    <a:pt x="105614" y="342349"/>
                  </a:lnTo>
                  <a:close/>
                </a:path>
                <a:path w="171450" h="451485">
                  <a:moveTo>
                    <a:pt x="78779" y="0"/>
                  </a:moveTo>
                  <a:lnTo>
                    <a:pt x="71379" y="1678"/>
                  </a:lnTo>
                  <a:lnTo>
                    <a:pt x="65397" y="5905"/>
                  </a:lnTo>
                  <a:lnTo>
                    <a:pt x="61438" y="12037"/>
                  </a:lnTo>
                  <a:lnTo>
                    <a:pt x="60110" y="19431"/>
                  </a:lnTo>
                  <a:lnTo>
                    <a:pt x="67518" y="343411"/>
                  </a:lnTo>
                  <a:lnTo>
                    <a:pt x="87236" y="375538"/>
                  </a:lnTo>
                  <a:lnTo>
                    <a:pt x="105614" y="342349"/>
                  </a:lnTo>
                  <a:lnTo>
                    <a:pt x="98210" y="18669"/>
                  </a:lnTo>
                  <a:lnTo>
                    <a:pt x="78779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8611" y="2959582"/>
              <a:ext cx="413042" cy="69496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68333" y="2973323"/>
              <a:ext cx="171450" cy="451484"/>
            </a:xfrm>
            <a:custGeom>
              <a:avLst/>
              <a:gdLst/>
              <a:ahLst/>
              <a:cxnLst/>
              <a:rect l="l" t="t" r="r" b="b"/>
              <a:pathLst>
                <a:path w="171450" h="451485">
                  <a:moveTo>
                    <a:pt x="16000" y="281699"/>
                  </a:moveTo>
                  <a:lnTo>
                    <a:pt x="8929" y="284352"/>
                  </a:lnTo>
                  <a:lnTo>
                    <a:pt x="3365" y="289476"/>
                  </a:lnTo>
                  <a:lnTo>
                    <a:pt x="325" y="296100"/>
                  </a:lnTo>
                  <a:lnTo>
                    <a:pt x="0" y="303391"/>
                  </a:lnTo>
                  <a:lnTo>
                    <a:pt x="2579" y="310514"/>
                  </a:lnTo>
                  <a:lnTo>
                    <a:pt x="88939" y="451103"/>
                  </a:lnTo>
                  <a:lnTo>
                    <a:pt x="99337" y="432308"/>
                  </a:lnTo>
                  <a:lnTo>
                    <a:pt x="88558" y="432308"/>
                  </a:lnTo>
                  <a:lnTo>
                    <a:pt x="81111" y="431000"/>
                  </a:lnTo>
                  <a:lnTo>
                    <a:pt x="74985" y="427085"/>
                  </a:lnTo>
                  <a:lnTo>
                    <a:pt x="70788" y="421145"/>
                  </a:lnTo>
                  <a:lnTo>
                    <a:pt x="69127" y="413765"/>
                  </a:lnTo>
                  <a:lnTo>
                    <a:pt x="67518" y="343411"/>
                  </a:lnTo>
                  <a:lnTo>
                    <a:pt x="35091" y="290575"/>
                  </a:lnTo>
                  <a:lnTo>
                    <a:pt x="29950" y="285013"/>
                  </a:lnTo>
                  <a:lnTo>
                    <a:pt x="23296" y="281987"/>
                  </a:lnTo>
                  <a:lnTo>
                    <a:pt x="16000" y="281699"/>
                  </a:lnTo>
                  <a:close/>
                </a:path>
                <a:path w="171450" h="451485">
                  <a:moveTo>
                    <a:pt x="67518" y="343411"/>
                  </a:moveTo>
                  <a:lnTo>
                    <a:pt x="69127" y="413765"/>
                  </a:lnTo>
                  <a:lnTo>
                    <a:pt x="88558" y="432308"/>
                  </a:lnTo>
                  <a:lnTo>
                    <a:pt x="95958" y="430647"/>
                  </a:lnTo>
                  <a:lnTo>
                    <a:pt x="101941" y="426450"/>
                  </a:lnTo>
                  <a:lnTo>
                    <a:pt x="105900" y="420324"/>
                  </a:lnTo>
                  <a:lnTo>
                    <a:pt x="107227" y="412876"/>
                  </a:lnTo>
                  <a:lnTo>
                    <a:pt x="107027" y="404113"/>
                  </a:lnTo>
                  <a:lnTo>
                    <a:pt x="71413" y="404113"/>
                  </a:lnTo>
                  <a:lnTo>
                    <a:pt x="87236" y="375538"/>
                  </a:lnTo>
                  <a:lnTo>
                    <a:pt x="67518" y="343411"/>
                  </a:lnTo>
                  <a:close/>
                </a:path>
                <a:path w="171450" h="451485">
                  <a:moveTo>
                    <a:pt x="154211" y="278520"/>
                  </a:moveTo>
                  <a:lnTo>
                    <a:pt x="146931" y="279161"/>
                  </a:lnTo>
                  <a:lnTo>
                    <a:pt x="140436" y="282493"/>
                  </a:lnTo>
                  <a:lnTo>
                    <a:pt x="135548" y="288289"/>
                  </a:lnTo>
                  <a:lnTo>
                    <a:pt x="105614" y="342349"/>
                  </a:lnTo>
                  <a:lnTo>
                    <a:pt x="107227" y="412876"/>
                  </a:lnTo>
                  <a:lnTo>
                    <a:pt x="105900" y="420324"/>
                  </a:lnTo>
                  <a:lnTo>
                    <a:pt x="101941" y="426450"/>
                  </a:lnTo>
                  <a:lnTo>
                    <a:pt x="95958" y="430647"/>
                  </a:lnTo>
                  <a:lnTo>
                    <a:pt x="88558" y="432308"/>
                  </a:lnTo>
                  <a:lnTo>
                    <a:pt x="99337" y="432308"/>
                  </a:lnTo>
                  <a:lnTo>
                    <a:pt x="168822" y="306704"/>
                  </a:lnTo>
                  <a:lnTo>
                    <a:pt x="171100" y="299513"/>
                  </a:lnTo>
                  <a:lnTo>
                    <a:pt x="170473" y="292226"/>
                  </a:lnTo>
                  <a:lnTo>
                    <a:pt x="167179" y="285702"/>
                  </a:lnTo>
                  <a:lnTo>
                    <a:pt x="161456" y="280797"/>
                  </a:lnTo>
                  <a:lnTo>
                    <a:pt x="154211" y="278520"/>
                  </a:lnTo>
                  <a:close/>
                </a:path>
                <a:path w="171450" h="451485">
                  <a:moveTo>
                    <a:pt x="87236" y="375538"/>
                  </a:moveTo>
                  <a:lnTo>
                    <a:pt x="71413" y="404113"/>
                  </a:lnTo>
                  <a:lnTo>
                    <a:pt x="104306" y="403351"/>
                  </a:lnTo>
                  <a:lnTo>
                    <a:pt x="87236" y="375538"/>
                  </a:lnTo>
                  <a:close/>
                </a:path>
                <a:path w="171450" h="451485">
                  <a:moveTo>
                    <a:pt x="105614" y="342349"/>
                  </a:moveTo>
                  <a:lnTo>
                    <a:pt x="87236" y="375538"/>
                  </a:lnTo>
                  <a:lnTo>
                    <a:pt x="104306" y="403351"/>
                  </a:lnTo>
                  <a:lnTo>
                    <a:pt x="71413" y="404113"/>
                  </a:lnTo>
                  <a:lnTo>
                    <a:pt x="107027" y="404113"/>
                  </a:lnTo>
                  <a:lnTo>
                    <a:pt x="105614" y="342349"/>
                  </a:lnTo>
                  <a:close/>
                </a:path>
                <a:path w="171450" h="451485">
                  <a:moveTo>
                    <a:pt x="78779" y="0"/>
                  </a:moveTo>
                  <a:lnTo>
                    <a:pt x="71379" y="1678"/>
                  </a:lnTo>
                  <a:lnTo>
                    <a:pt x="65397" y="5905"/>
                  </a:lnTo>
                  <a:lnTo>
                    <a:pt x="61438" y="12037"/>
                  </a:lnTo>
                  <a:lnTo>
                    <a:pt x="60110" y="19430"/>
                  </a:lnTo>
                  <a:lnTo>
                    <a:pt x="67518" y="343411"/>
                  </a:lnTo>
                  <a:lnTo>
                    <a:pt x="87236" y="375538"/>
                  </a:lnTo>
                  <a:lnTo>
                    <a:pt x="105614" y="342349"/>
                  </a:lnTo>
                  <a:lnTo>
                    <a:pt x="98210" y="18668"/>
                  </a:lnTo>
                  <a:lnTo>
                    <a:pt x="78779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28" y="647700"/>
            <a:ext cx="6977633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Общий вид</a:t>
            </a:r>
            <a:r>
              <a:rPr spc="-10" dirty="0"/>
              <a:t> процедуры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1269" y="562355"/>
            <a:ext cx="11320780" cy="4104640"/>
            <a:chOff x="501269" y="562355"/>
            <a:chExt cx="11320780" cy="41046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562355"/>
              <a:ext cx="1293876" cy="12938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5874" y="3544061"/>
              <a:ext cx="6715125" cy="1108075"/>
            </a:xfrm>
            <a:custGeom>
              <a:avLst/>
              <a:gdLst/>
              <a:ahLst/>
              <a:cxnLst/>
              <a:rect l="l" t="t" r="r" b="b"/>
              <a:pathLst>
                <a:path w="6715125" h="1108075">
                  <a:moveTo>
                    <a:pt x="0" y="1107948"/>
                  </a:moveTo>
                  <a:lnTo>
                    <a:pt x="6714744" y="1107948"/>
                  </a:lnTo>
                  <a:lnTo>
                    <a:pt x="6714744" y="0"/>
                  </a:lnTo>
                  <a:lnTo>
                    <a:pt x="0" y="0"/>
                  </a:lnTo>
                  <a:lnTo>
                    <a:pt x="0" y="1107948"/>
                  </a:lnTo>
                  <a:close/>
                </a:path>
              </a:pathLst>
            </a:custGeom>
            <a:ln w="28956">
              <a:solidFill>
                <a:srgbClr val="8FBCD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3242" y="3382852"/>
            <a:ext cx="6409055" cy="11836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def</a:t>
            </a:r>
            <a:r>
              <a:rPr sz="2800" b="1" spc="-7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name_procedury</a:t>
            </a:r>
            <a:r>
              <a:rPr sz="2800" b="1" spc="-10" dirty="0">
                <a:solidFill>
                  <a:srgbClr val="001F5F"/>
                </a:solidFill>
                <a:latin typeface="Courier New"/>
                <a:cs typeface="Courier New"/>
              </a:rPr>
              <a:t>(</a:t>
            </a:r>
            <a:r>
              <a:rPr sz="2800" i="1" spc="-10" dirty="0">
                <a:solidFill>
                  <a:srgbClr val="D34567"/>
                </a:solidFill>
                <a:latin typeface="Courier New"/>
                <a:cs typeface="Courier New"/>
              </a:rPr>
              <a:t>параметры</a:t>
            </a:r>
            <a:r>
              <a:rPr sz="2800" b="1" spc="-10" dirty="0">
                <a:solidFill>
                  <a:srgbClr val="001F5F"/>
                </a:solidFill>
                <a:latin typeface="Courier New"/>
                <a:cs typeface="Courier New"/>
              </a:rPr>
              <a:t>)</a:t>
            </a: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:</a:t>
            </a:r>
            <a:endParaRPr sz="2800">
              <a:latin typeface="Courier New"/>
              <a:cs typeface="Courier New"/>
            </a:endParaRPr>
          </a:p>
          <a:p>
            <a:pPr marL="1108075">
              <a:lnSpc>
                <a:spcPct val="100000"/>
              </a:lnSpc>
              <a:spcBef>
                <a:spcPts val="1200"/>
              </a:spcBef>
            </a:pPr>
            <a:r>
              <a:rPr sz="2800" b="1" i="1" dirty="0">
                <a:solidFill>
                  <a:srgbClr val="306F46"/>
                </a:solidFill>
                <a:latin typeface="Courier New"/>
                <a:cs typeface="Courier New"/>
              </a:rPr>
              <a:t>тело</a:t>
            </a:r>
            <a:r>
              <a:rPr sz="2800" b="1" i="1" spc="-110" dirty="0">
                <a:solidFill>
                  <a:srgbClr val="306F46"/>
                </a:solidFill>
                <a:latin typeface="Courier New"/>
                <a:cs typeface="Courier New"/>
              </a:rPr>
              <a:t> </a:t>
            </a:r>
            <a:r>
              <a:rPr sz="2800" b="1" i="1" spc="-10" dirty="0">
                <a:solidFill>
                  <a:srgbClr val="306F46"/>
                </a:solidFill>
                <a:latin typeface="Courier New"/>
                <a:cs typeface="Courier New"/>
              </a:rPr>
              <a:t>процедуры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8089" y="2428283"/>
            <a:ext cx="2660252" cy="281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5624" y="2287904"/>
            <a:ext cx="2703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def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ine –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определить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2751" y="1822704"/>
            <a:ext cx="6825615" cy="1950720"/>
            <a:chOff x="682751" y="1822704"/>
            <a:chExt cx="6825615" cy="19507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751" y="2763012"/>
              <a:ext cx="999756" cy="10104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2238" y="2776743"/>
              <a:ext cx="756285" cy="767080"/>
            </a:xfrm>
            <a:custGeom>
              <a:avLst/>
              <a:gdLst/>
              <a:ahLst/>
              <a:cxnLst/>
              <a:rect l="l" t="t" r="r" b="b"/>
              <a:pathLst>
                <a:path w="756285" h="767079">
                  <a:moveTo>
                    <a:pt x="56399" y="593044"/>
                  </a:moveTo>
                  <a:lnTo>
                    <a:pt x="49520" y="595502"/>
                  </a:lnTo>
                  <a:lnTo>
                    <a:pt x="44065" y="600366"/>
                  </a:lnTo>
                  <a:lnTo>
                    <a:pt x="40779" y="607171"/>
                  </a:lnTo>
                  <a:lnTo>
                    <a:pt x="0" y="767064"/>
                  </a:lnTo>
                  <a:lnTo>
                    <a:pt x="29095" y="759174"/>
                  </a:lnTo>
                  <a:lnTo>
                    <a:pt x="26676" y="759174"/>
                  </a:lnTo>
                  <a:lnTo>
                    <a:pt x="19500" y="757850"/>
                  </a:lnTo>
                  <a:lnTo>
                    <a:pt x="13169" y="753729"/>
                  </a:lnTo>
                  <a:lnTo>
                    <a:pt x="8932" y="747394"/>
                  </a:lnTo>
                  <a:lnTo>
                    <a:pt x="7481" y="740203"/>
                  </a:lnTo>
                  <a:lnTo>
                    <a:pt x="8824" y="733012"/>
                  </a:lnTo>
                  <a:lnTo>
                    <a:pt x="12966" y="726678"/>
                  </a:lnTo>
                  <a:lnTo>
                    <a:pt x="62426" y="676469"/>
                  </a:lnTo>
                  <a:lnTo>
                    <a:pt x="77698" y="616569"/>
                  </a:lnTo>
                  <a:lnTo>
                    <a:pt x="78082" y="609028"/>
                  </a:lnTo>
                  <a:lnTo>
                    <a:pt x="75623" y="602154"/>
                  </a:lnTo>
                  <a:lnTo>
                    <a:pt x="70767" y="596709"/>
                  </a:lnTo>
                  <a:lnTo>
                    <a:pt x="63957" y="593455"/>
                  </a:lnTo>
                  <a:lnTo>
                    <a:pt x="56399" y="593044"/>
                  </a:lnTo>
                  <a:close/>
                </a:path>
                <a:path w="756285" h="767079">
                  <a:moveTo>
                    <a:pt x="62426" y="676469"/>
                  </a:moveTo>
                  <a:lnTo>
                    <a:pt x="12966" y="726678"/>
                  </a:lnTo>
                  <a:lnTo>
                    <a:pt x="8824" y="733012"/>
                  </a:lnTo>
                  <a:lnTo>
                    <a:pt x="7481" y="740203"/>
                  </a:lnTo>
                  <a:lnTo>
                    <a:pt x="8932" y="747394"/>
                  </a:lnTo>
                  <a:lnTo>
                    <a:pt x="13169" y="753729"/>
                  </a:lnTo>
                  <a:lnTo>
                    <a:pt x="19500" y="757850"/>
                  </a:lnTo>
                  <a:lnTo>
                    <a:pt x="26676" y="759174"/>
                  </a:lnTo>
                  <a:lnTo>
                    <a:pt x="33833" y="757711"/>
                  </a:lnTo>
                  <a:lnTo>
                    <a:pt x="40106" y="753475"/>
                  </a:lnTo>
                  <a:lnTo>
                    <a:pt x="48612" y="744839"/>
                  </a:lnTo>
                  <a:lnTo>
                    <a:pt x="44996" y="744839"/>
                  </a:lnTo>
                  <a:lnTo>
                    <a:pt x="21551" y="721725"/>
                  </a:lnTo>
                  <a:lnTo>
                    <a:pt x="53070" y="713168"/>
                  </a:lnTo>
                  <a:lnTo>
                    <a:pt x="62426" y="676469"/>
                  </a:lnTo>
                  <a:close/>
                </a:path>
                <a:path w="756285" h="767079">
                  <a:moveTo>
                    <a:pt x="156807" y="686550"/>
                  </a:moveTo>
                  <a:lnTo>
                    <a:pt x="149263" y="687054"/>
                  </a:lnTo>
                  <a:lnTo>
                    <a:pt x="89566" y="703260"/>
                  </a:lnTo>
                  <a:lnTo>
                    <a:pt x="40106" y="753475"/>
                  </a:lnTo>
                  <a:lnTo>
                    <a:pt x="33833" y="757711"/>
                  </a:lnTo>
                  <a:lnTo>
                    <a:pt x="26676" y="759174"/>
                  </a:lnTo>
                  <a:lnTo>
                    <a:pt x="29095" y="759174"/>
                  </a:lnTo>
                  <a:lnTo>
                    <a:pt x="159232" y="723884"/>
                  </a:lnTo>
                  <a:lnTo>
                    <a:pt x="165994" y="720482"/>
                  </a:lnTo>
                  <a:lnTo>
                    <a:pt x="170770" y="714962"/>
                  </a:lnTo>
                  <a:lnTo>
                    <a:pt x="173127" y="708060"/>
                  </a:lnTo>
                  <a:lnTo>
                    <a:pt x="172631" y="700516"/>
                  </a:lnTo>
                  <a:lnTo>
                    <a:pt x="169244" y="693733"/>
                  </a:lnTo>
                  <a:lnTo>
                    <a:pt x="163718" y="688927"/>
                  </a:lnTo>
                  <a:lnTo>
                    <a:pt x="156807" y="686550"/>
                  </a:lnTo>
                  <a:close/>
                </a:path>
                <a:path w="756285" h="767079">
                  <a:moveTo>
                    <a:pt x="53070" y="713168"/>
                  </a:moveTo>
                  <a:lnTo>
                    <a:pt x="21551" y="721725"/>
                  </a:lnTo>
                  <a:lnTo>
                    <a:pt x="44996" y="744839"/>
                  </a:lnTo>
                  <a:lnTo>
                    <a:pt x="53070" y="713168"/>
                  </a:lnTo>
                  <a:close/>
                </a:path>
                <a:path w="756285" h="767079">
                  <a:moveTo>
                    <a:pt x="89566" y="703260"/>
                  </a:moveTo>
                  <a:lnTo>
                    <a:pt x="53070" y="713168"/>
                  </a:lnTo>
                  <a:lnTo>
                    <a:pt x="44996" y="744839"/>
                  </a:lnTo>
                  <a:lnTo>
                    <a:pt x="48612" y="744839"/>
                  </a:lnTo>
                  <a:lnTo>
                    <a:pt x="89566" y="703260"/>
                  </a:lnTo>
                  <a:close/>
                </a:path>
                <a:path w="756285" h="767079">
                  <a:moveTo>
                    <a:pt x="736615" y="0"/>
                  </a:moveTo>
                  <a:lnTo>
                    <a:pt x="729462" y="1462"/>
                  </a:lnTo>
                  <a:lnTo>
                    <a:pt x="723201" y="5699"/>
                  </a:lnTo>
                  <a:lnTo>
                    <a:pt x="62426" y="676469"/>
                  </a:lnTo>
                  <a:lnTo>
                    <a:pt x="53070" y="713168"/>
                  </a:lnTo>
                  <a:lnTo>
                    <a:pt x="89566" y="703260"/>
                  </a:lnTo>
                  <a:lnTo>
                    <a:pt x="750379" y="32369"/>
                  </a:lnTo>
                  <a:lnTo>
                    <a:pt x="754501" y="26036"/>
                  </a:lnTo>
                  <a:lnTo>
                    <a:pt x="755824" y="18859"/>
                  </a:lnTo>
                  <a:lnTo>
                    <a:pt x="754362" y="11705"/>
                  </a:lnTo>
                  <a:lnTo>
                    <a:pt x="750125" y="5445"/>
                  </a:lnTo>
                  <a:lnTo>
                    <a:pt x="743793" y="1323"/>
                  </a:lnTo>
                  <a:lnTo>
                    <a:pt x="736615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7160" y="1822704"/>
              <a:ext cx="3560826" cy="12260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106671" y="1845690"/>
            <a:ext cx="3152140" cy="97663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algn="ctr">
              <a:lnSpc>
                <a:spcPts val="2300"/>
              </a:lnSpc>
              <a:spcBef>
                <a:spcPts val="660"/>
              </a:spcBef>
            </a:pP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имя процедуры,</a:t>
            </a:r>
            <a:r>
              <a:rPr sz="2400" spc="-5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даётся </a:t>
            </a: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тем,</a:t>
            </a:r>
            <a:r>
              <a:rPr sz="2400" spc="5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кто</a:t>
            </a:r>
            <a:r>
              <a:rPr sz="2400" spc="5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пишет</a:t>
            </a:r>
            <a:endParaRPr sz="2400">
              <a:latin typeface="Candara"/>
              <a:cs typeface="Candara"/>
            </a:endParaRPr>
          </a:p>
          <a:p>
            <a:pPr algn="ctr">
              <a:lnSpc>
                <a:spcPts val="2330"/>
              </a:lnSpc>
            </a:pP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программу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2967" y="2272283"/>
            <a:ext cx="1437640" cy="1501140"/>
            <a:chOff x="3172967" y="2272283"/>
            <a:chExt cx="1437640" cy="15011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2967" y="2272283"/>
              <a:ext cx="1437132" cy="15011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82517" y="2286015"/>
              <a:ext cx="1193165" cy="1258570"/>
            </a:xfrm>
            <a:custGeom>
              <a:avLst/>
              <a:gdLst/>
              <a:ahLst/>
              <a:cxnLst/>
              <a:rect l="l" t="t" r="r" b="b"/>
              <a:pathLst>
                <a:path w="1193164" h="1258570">
                  <a:moveTo>
                    <a:pt x="52933" y="1082925"/>
                  </a:moveTo>
                  <a:lnTo>
                    <a:pt x="46116" y="1085516"/>
                  </a:lnTo>
                  <a:lnTo>
                    <a:pt x="40753" y="1090489"/>
                  </a:lnTo>
                  <a:lnTo>
                    <a:pt x="37592" y="1097391"/>
                  </a:lnTo>
                  <a:lnTo>
                    <a:pt x="0" y="1258046"/>
                  </a:lnTo>
                  <a:lnTo>
                    <a:pt x="28667" y="1249648"/>
                  </a:lnTo>
                  <a:lnTo>
                    <a:pt x="26431" y="1249648"/>
                  </a:lnTo>
                  <a:lnTo>
                    <a:pt x="19230" y="1248463"/>
                  </a:lnTo>
                  <a:lnTo>
                    <a:pt x="12827" y="1244457"/>
                  </a:lnTo>
                  <a:lnTo>
                    <a:pt x="8475" y="1238267"/>
                  </a:lnTo>
                  <a:lnTo>
                    <a:pt x="6873" y="1231138"/>
                  </a:lnTo>
                  <a:lnTo>
                    <a:pt x="8058" y="1223936"/>
                  </a:lnTo>
                  <a:lnTo>
                    <a:pt x="12065" y="1217533"/>
                  </a:lnTo>
                  <a:lnTo>
                    <a:pt x="60523" y="1166382"/>
                  </a:lnTo>
                  <a:lnTo>
                    <a:pt x="74676" y="1106027"/>
                  </a:lnTo>
                  <a:lnTo>
                    <a:pt x="74918" y="1098508"/>
                  </a:lnTo>
                  <a:lnTo>
                    <a:pt x="72326" y="1091692"/>
                  </a:lnTo>
                  <a:lnTo>
                    <a:pt x="67353" y="1086328"/>
                  </a:lnTo>
                  <a:lnTo>
                    <a:pt x="60452" y="1083167"/>
                  </a:lnTo>
                  <a:lnTo>
                    <a:pt x="52933" y="1082925"/>
                  </a:lnTo>
                  <a:close/>
                </a:path>
                <a:path w="1193164" h="1258570">
                  <a:moveTo>
                    <a:pt x="60523" y="1166382"/>
                  </a:moveTo>
                  <a:lnTo>
                    <a:pt x="12065" y="1217533"/>
                  </a:lnTo>
                  <a:lnTo>
                    <a:pt x="8058" y="1223936"/>
                  </a:lnTo>
                  <a:lnTo>
                    <a:pt x="6873" y="1231138"/>
                  </a:lnTo>
                  <a:lnTo>
                    <a:pt x="8475" y="1238267"/>
                  </a:lnTo>
                  <a:lnTo>
                    <a:pt x="12827" y="1244457"/>
                  </a:lnTo>
                  <a:lnTo>
                    <a:pt x="19230" y="1248463"/>
                  </a:lnTo>
                  <a:lnTo>
                    <a:pt x="26431" y="1249648"/>
                  </a:lnTo>
                  <a:lnTo>
                    <a:pt x="33561" y="1248046"/>
                  </a:lnTo>
                  <a:lnTo>
                    <a:pt x="39751" y="1243695"/>
                  </a:lnTo>
                  <a:lnTo>
                    <a:pt x="48051" y="1234932"/>
                  </a:lnTo>
                  <a:lnTo>
                    <a:pt x="44450" y="1234932"/>
                  </a:lnTo>
                  <a:lnTo>
                    <a:pt x="20574" y="1212326"/>
                  </a:lnTo>
                  <a:lnTo>
                    <a:pt x="51903" y="1203146"/>
                  </a:lnTo>
                  <a:lnTo>
                    <a:pt x="60523" y="1166382"/>
                  </a:lnTo>
                  <a:close/>
                </a:path>
                <a:path w="1193164" h="1258570">
                  <a:moveTo>
                    <a:pt x="155140" y="1174496"/>
                  </a:moveTo>
                  <a:lnTo>
                    <a:pt x="147574" y="1175115"/>
                  </a:lnTo>
                  <a:lnTo>
                    <a:pt x="88249" y="1192497"/>
                  </a:lnTo>
                  <a:lnTo>
                    <a:pt x="39751" y="1243695"/>
                  </a:lnTo>
                  <a:lnTo>
                    <a:pt x="33561" y="1248046"/>
                  </a:lnTo>
                  <a:lnTo>
                    <a:pt x="26431" y="1249648"/>
                  </a:lnTo>
                  <a:lnTo>
                    <a:pt x="28667" y="1249648"/>
                  </a:lnTo>
                  <a:lnTo>
                    <a:pt x="158242" y="1211691"/>
                  </a:lnTo>
                  <a:lnTo>
                    <a:pt x="164980" y="1208196"/>
                  </a:lnTo>
                  <a:lnTo>
                    <a:pt x="169672" y="1202594"/>
                  </a:lnTo>
                  <a:lnTo>
                    <a:pt x="171886" y="1195635"/>
                  </a:lnTo>
                  <a:lnTo>
                    <a:pt x="171196" y="1188069"/>
                  </a:lnTo>
                  <a:lnTo>
                    <a:pt x="167701" y="1181401"/>
                  </a:lnTo>
                  <a:lnTo>
                    <a:pt x="162099" y="1176734"/>
                  </a:lnTo>
                  <a:lnTo>
                    <a:pt x="155140" y="1174496"/>
                  </a:lnTo>
                  <a:close/>
                </a:path>
                <a:path w="1193164" h="1258570">
                  <a:moveTo>
                    <a:pt x="51903" y="1203146"/>
                  </a:moveTo>
                  <a:lnTo>
                    <a:pt x="20574" y="1212326"/>
                  </a:lnTo>
                  <a:lnTo>
                    <a:pt x="44450" y="1234932"/>
                  </a:lnTo>
                  <a:lnTo>
                    <a:pt x="51903" y="1203146"/>
                  </a:lnTo>
                  <a:close/>
                </a:path>
                <a:path w="1193164" h="1258570">
                  <a:moveTo>
                    <a:pt x="88249" y="1192497"/>
                  </a:moveTo>
                  <a:lnTo>
                    <a:pt x="51903" y="1203146"/>
                  </a:lnTo>
                  <a:lnTo>
                    <a:pt x="44450" y="1234932"/>
                  </a:lnTo>
                  <a:lnTo>
                    <a:pt x="48051" y="1234932"/>
                  </a:lnTo>
                  <a:lnTo>
                    <a:pt x="88249" y="1192497"/>
                  </a:lnTo>
                  <a:close/>
                </a:path>
                <a:path w="1193164" h="1258570">
                  <a:moveTo>
                    <a:pt x="1173210" y="0"/>
                  </a:moveTo>
                  <a:lnTo>
                    <a:pt x="1166080" y="1601"/>
                  </a:lnTo>
                  <a:lnTo>
                    <a:pt x="1159891" y="5953"/>
                  </a:lnTo>
                  <a:lnTo>
                    <a:pt x="60523" y="1166382"/>
                  </a:lnTo>
                  <a:lnTo>
                    <a:pt x="51903" y="1203146"/>
                  </a:lnTo>
                  <a:lnTo>
                    <a:pt x="88249" y="1192497"/>
                  </a:lnTo>
                  <a:lnTo>
                    <a:pt x="1187450" y="32115"/>
                  </a:lnTo>
                  <a:lnTo>
                    <a:pt x="1191476" y="25711"/>
                  </a:lnTo>
                  <a:lnTo>
                    <a:pt x="1192704" y="18510"/>
                  </a:lnTo>
                  <a:lnTo>
                    <a:pt x="1191146" y="11380"/>
                  </a:lnTo>
                  <a:lnTo>
                    <a:pt x="1186815" y="5191"/>
                  </a:lnTo>
                  <a:lnTo>
                    <a:pt x="1180411" y="1184"/>
                  </a:lnTo>
                  <a:lnTo>
                    <a:pt x="117321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35822" y="4414520"/>
            <a:ext cx="3559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если</a:t>
            </a:r>
            <a:r>
              <a:rPr sz="2400" spc="1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параметры</a:t>
            </a:r>
            <a:r>
              <a:rPr sz="2400" spc="1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400" spc="1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нужны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ставят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пустые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скобки </a:t>
            </a:r>
            <a:r>
              <a:rPr sz="2400" spc="-25" dirty="0">
                <a:solidFill>
                  <a:srgbClr val="D34567"/>
                </a:solidFill>
                <a:latin typeface="Candara"/>
                <a:cs typeface="Candara"/>
              </a:rPr>
              <a:t>()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85459" y="3988295"/>
            <a:ext cx="2813685" cy="1917700"/>
            <a:chOff x="5585459" y="3988295"/>
            <a:chExt cx="2813685" cy="191770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5459" y="3988295"/>
              <a:ext cx="2813304" cy="10546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25169" y="4002109"/>
              <a:ext cx="2568575" cy="847725"/>
            </a:xfrm>
            <a:custGeom>
              <a:avLst/>
              <a:gdLst/>
              <a:ahLst/>
              <a:cxnLst/>
              <a:rect l="l" t="t" r="r" b="b"/>
              <a:pathLst>
                <a:path w="2568575" h="847725">
                  <a:moveTo>
                    <a:pt x="2459629" y="796056"/>
                  </a:moveTo>
                  <a:lnTo>
                    <a:pt x="2399198" y="810047"/>
                  </a:lnTo>
                  <a:lnTo>
                    <a:pt x="2392350" y="813137"/>
                  </a:lnTo>
                  <a:lnTo>
                    <a:pt x="2387371" y="818477"/>
                  </a:lnTo>
                  <a:lnTo>
                    <a:pt x="2384750" y="825317"/>
                  </a:lnTo>
                  <a:lnTo>
                    <a:pt x="2384974" y="832907"/>
                  </a:lnTo>
                  <a:lnTo>
                    <a:pt x="2388117" y="839755"/>
                  </a:lnTo>
                  <a:lnTo>
                    <a:pt x="2393451" y="844734"/>
                  </a:lnTo>
                  <a:lnTo>
                    <a:pt x="2400262" y="847355"/>
                  </a:lnTo>
                  <a:lnTo>
                    <a:pt x="2407834" y="847131"/>
                  </a:lnTo>
                  <a:lnTo>
                    <a:pt x="2534854" y="817711"/>
                  </a:lnTo>
                  <a:lnTo>
                    <a:pt x="2534350" y="817711"/>
                  </a:lnTo>
                  <a:lnTo>
                    <a:pt x="2526833" y="816905"/>
                  </a:lnTo>
                  <a:lnTo>
                    <a:pt x="2459629" y="796056"/>
                  </a:lnTo>
                  <a:close/>
                </a:path>
                <a:path w="2568575" h="847725">
                  <a:moveTo>
                    <a:pt x="2496420" y="787538"/>
                  </a:moveTo>
                  <a:lnTo>
                    <a:pt x="2459629" y="796056"/>
                  </a:lnTo>
                  <a:lnTo>
                    <a:pt x="2526833" y="816905"/>
                  </a:lnTo>
                  <a:lnTo>
                    <a:pt x="2534350" y="817711"/>
                  </a:lnTo>
                  <a:lnTo>
                    <a:pt x="2541343" y="815635"/>
                  </a:lnTo>
                  <a:lnTo>
                    <a:pt x="2546438" y="811571"/>
                  </a:lnTo>
                  <a:lnTo>
                    <a:pt x="2518451" y="811571"/>
                  </a:lnTo>
                  <a:lnTo>
                    <a:pt x="2496420" y="787538"/>
                  </a:lnTo>
                  <a:close/>
                </a:path>
                <a:path w="2568575" h="847725">
                  <a:moveTo>
                    <a:pt x="2443886" y="682174"/>
                  </a:moveTo>
                  <a:lnTo>
                    <a:pt x="2436661" y="683220"/>
                  </a:lnTo>
                  <a:lnTo>
                    <a:pt x="2430186" y="687111"/>
                  </a:lnTo>
                  <a:lnTo>
                    <a:pt x="2425739" y="693229"/>
                  </a:lnTo>
                  <a:lnTo>
                    <a:pt x="2424043" y="700335"/>
                  </a:lnTo>
                  <a:lnTo>
                    <a:pt x="2425132" y="707560"/>
                  </a:lnTo>
                  <a:lnTo>
                    <a:pt x="2429043" y="714035"/>
                  </a:lnTo>
                  <a:lnTo>
                    <a:pt x="2470935" y="759736"/>
                  </a:lnTo>
                  <a:lnTo>
                    <a:pt x="2538136" y="780583"/>
                  </a:lnTo>
                  <a:lnTo>
                    <a:pt x="2544762" y="784171"/>
                  </a:lnTo>
                  <a:lnTo>
                    <a:pt x="2549328" y="789854"/>
                  </a:lnTo>
                  <a:lnTo>
                    <a:pt x="2551441" y="796871"/>
                  </a:lnTo>
                  <a:lnTo>
                    <a:pt x="2550709" y="804459"/>
                  </a:lnTo>
                  <a:lnTo>
                    <a:pt x="2547050" y="811083"/>
                  </a:lnTo>
                  <a:lnTo>
                    <a:pt x="2541343" y="815635"/>
                  </a:lnTo>
                  <a:lnTo>
                    <a:pt x="2534350" y="817711"/>
                  </a:lnTo>
                  <a:lnTo>
                    <a:pt x="2534854" y="817711"/>
                  </a:lnTo>
                  <a:lnTo>
                    <a:pt x="2568489" y="809920"/>
                  </a:lnTo>
                  <a:lnTo>
                    <a:pt x="2457110" y="688381"/>
                  </a:lnTo>
                  <a:lnTo>
                    <a:pt x="2450992" y="683914"/>
                  </a:lnTo>
                  <a:lnTo>
                    <a:pt x="2443886" y="682174"/>
                  </a:lnTo>
                  <a:close/>
                </a:path>
                <a:path w="2568575" h="847725">
                  <a:moveTo>
                    <a:pt x="2528103" y="780202"/>
                  </a:moveTo>
                  <a:lnTo>
                    <a:pt x="2496420" y="787538"/>
                  </a:lnTo>
                  <a:lnTo>
                    <a:pt x="2518451" y="811571"/>
                  </a:lnTo>
                  <a:lnTo>
                    <a:pt x="2528103" y="780202"/>
                  </a:lnTo>
                  <a:close/>
                </a:path>
                <a:path w="2568575" h="847725">
                  <a:moveTo>
                    <a:pt x="2536908" y="780202"/>
                  </a:moveTo>
                  <a:lnTo>
                    <a:pt x="2528103" y="780202"/>
                  </a:lnTo>
                  <a:lnTo>
                    <a:pt x="2518451" y="811571"/>
                  </a:lnTo>
                  <a:lnTo>
                    <a:pt x="2546438" y="811571"/>
                  </a:lnTo>
                  <a:lnTo>
                    <a:pt x="2547050" y="811083"/>
                  </a:lnTo>
                  <a:lnTo>
                    <a:pt x="2550709" y="804459"/>
                  </a:lnTo>
                  <a:lnTo>
                    <a:pt x="2551441" y="796871"/>
                  </a:lnTo>
                  <a:lnTo>
                    <a:pt x="2549328" y="789854"/>
                  </a:lnTo>
                  <a:lnTo>
                    <a:pt x="2544762" y="784171"/>
                  </a:lnTo>
                  <a:lnTo>
                    <a:pt x="2538136" y="780583"/>
                  </a:lnTo>
                  <a:lnTo>
                    <a:pt x="2536908" y="780202"/>
                  </a:lnTo>
                  <a:close/>
                </a:path>
                <a:path w="2568575" h="847725">
                  <a:moveTo>
                    <a:pt x="17037" y="0"/>
                  </a:moveTo>
                  <a:lnTo>
                    <a:pt x="10058" y="2089"/>
                  </a:lnTo>
                  <a:lnTo>
                    <a:pt x="4389" y="6679"/>
                  </a:lnTo>
                  <a:lnTo>
                    <a:pt x="803" y="13376"/>
                  </a:lnTo>
                  <a:lnTo>
                    <a:pt x="0" y="20891"/>
                  </a:lnTo>
                  <a:lnTo>
                    <a:pt x="2089" y="27870"/>
                  </a:lnTo>
                  <a:lnTo>
                    <a:pt x="6679" y="33539"/>
                  </a:lnTo>
                  <a:lnTo>
                    <a:pt x="13376" y="37125"/>
                  </a:lnTo>
                  <a:lnTo>
                    <a:pt x="2459629" y="796056"/>
                  </a:lnTo>
                  <a:lnTo>
                    <a:pt x="2496420" y="787538"/>
                  </a:lnTo>
                  <a:lnTo>
                    <a:pt x="2470935" y="759736"/>
                  </a:lnTo>
                  <a:lnTo>
                    <a:pt x="24552" y="803"/>
                  </a:lnTo>
                  <a:lnTo>
                    <a:pt x="17037" y="0"/>
                  </a:lnTo>
                  <a:close/>
                </a:path>
                <a:path w="2568575" h="847725">
                  <a:moveTo>
                    <a:pt x="2470935" y="759736"/>
                  </a:moveTo>
                  <a:lnTo>
                    <a:pt x="2496420" y="787538"/>
                  </a:lnTo>
                  <a:lnTo>
                    <a:pt x="2528103" y="780202"/>
                  </a:lnTo>
                  <a:lnTo>
                    <a:pt x="2536908" y="780202"/>
                  </a:lnTo>
                  <a:lnTo>
                    <a:pt x="2470935" y="759736"/>
                  </a:lnTo>
                  <a:close/>
                </a:path>
              </a:pathLst>
            </a:custGeom>
            <a:solidFill>
              <a:srgbClr val="D345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6639" y="4576572"/>
              <a:ext cx="428205" cy="13289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446517" y="4590542"/>
              <a:ext cx="245745" cy="1084580"/>
            </a:xfrm>
            <a:custGeom>
              <a:avLst/>
              <a:gdLst/>
              <a:ahLst/>
              <a:cxnLst/>
              <a:rect l="l" t="t" r="r" b="b"/>
              <a:pathLst>
                <a:path w="245745" h="1084579">
                  <a:moveTo>
                    <a:pt x="96313" y="925385"/>
                  </a:moveTo>
                  <a:lnTo>
                    <a:pt x="89036" y="926020"/>
                  </a:lnTo>
                  <a:lnTo>
                    <a:pt x="82296" y="929512"/>
                  </a:lnTo>
                  <a:lnTo>
                    <a:pt x="77501" y="935343"/>
                  </a:lnTo>
                  <a:lnTo>
                    <a:pt x="75374" y="942339"/>
                  </a:lnTo>
                  <a:lnTo>
                    <a:pt x="76009" y="949622"/>
                  </a:lnTo>
                  <a:lnTo>
                    <a:pt x="79501" y="956309"/>
                  </a:lnTo>
                  <a:lnTo>
                    <a:pt x="183514" y="1084465"/>
                  </a:lnTo>
                  <a:lnTo>
                    <a:pt x="190799" y="1065923"/>
                  </a:lnTo>
                  <a:lnTo>
                    <a:pt x="180593" y="1065923"/>
                  </a:lnTo>
                  <a:lnTo>
                    <a:pt x="173021" y="1065580"/>
                  </a:lnTo>
                  <a:lnTo>
                    <a:pt x="166401" y="1062472"/>
                  </a:lnTo>
                  <a:lnTo>
                    <a:pt x="161448" y="1057111"/>
                  </a:lnTo>
                  <a:lnTo>
                    <a:pt x="158876" y="1050010"/>
                  </a:lnTo>
                  <a:lnTo>
                    <a:pt x="148119" y="980386"/>
                  </a:lnTo>
                  <a:lnTo>
                    <a:pt x="109092" y="932306"/>
                  </a:lnTo>
                  <a:lnTo>
                    <a:pt x="103280" y="927512"/>
                  </a:lnTo>
                  <a:lnTo>
                    <a:pt x="96313" y="925385"/>
                  </a:lnTo>
                  <a:close/>
                </a:path>
                <a:path w="245745" h="1084579">
                  <a:moveTo>
                    <a:pt x="148119" y="980386"/>
                  </a:moveTo>
                  <a:lnTo>
                    <a:pt x="158876" y="1050010"/>
                  </a:lnTo>
                  <a:lnTo>
                    <a:pt x="180593" y="1065923"/>
                  </a:lnTo>
                  <a:lnTo>
                    <a:pt x="187700" y="1063316"/>
                  </a:lnTo>
                  <a:lnTo>
                    <a:pt x="193055" y="1058359"/>
                  </a:lnTo>
                  <a:lnTo>
                    <a:pt x="196149" y="1051752"/>
                  </a:lnTo>
                  <a:lnTo>
                    <a:pt x="196468" y="1044193"/>
                  </a:lnTo>
                  <a:lnTo>
                    <a:pt x="195841" y="1040129"/>
                  </a:lnTo>
                  <a:lnTo>
                    <a:pt x="159892" y="1040129"/>
                  </a:lnTo>
                  <a:lnTo>
                    <a:pt x="171888" y="1009669"/>
                  </a:lnTo>
                  <a:lnTo>
                    <a:pt x="148119" y="980386"/>
                  </a:lnTo>
                  <a:close/>
                </a:path>
                <a:path w="245745" h="1084579">
                  <a:moveTo>
                    <a:pt x="225605" y="904902"/>
                  </a:moveTo>
                  <a:lnTo>
                    <a:pt x="218487" y="906462"/>
                  </a:lnTo>
                  <a:lnTo>
                    <a:pt x="212488" y="910593"/>
                  </a:lnTo>
                  <a:lnTo>
                    <a:pt x="208406" y="916939"/>
                  </a:lnTo>
                  <a:lnTo>
                    <a:pt x="185711" y="974569"/>
                  </a:lnTo>
                  <a:lnTo>
                    <a:pt x="196468" y="1044193"/>
                  </a:lnTo>
                  <a:lnTo>
                    <a:pt x="196149" y="1051752"/>
                  </a:lnTo>
                  <a:lnTo>
                    <a:pt x="193055" y="1058359"/>
                  </a:lnTo>
                  <a:lnTo>
                    <a:pt x="187700" y="1063316"/>
                  </a:lnTo>
                  <a:lnTo>
                    <a:pt x="180593" y="1065923"/>
                  </a:lnTo>
                  <a:lnTo>
                    <a:pt x="190799" y="1065923"/>
                  </a:lnTo>
                  <a:lnTo>
                    <a:pt x="243839" y="930909"/>
                  </a:lnTo>
                  <a:lnTo>
                    <a:pt x="245135" y="923470"/>
                  </a:lnTo>
                  <a:lnTo>
                    <a:pt x="243538" y="916352"/>
                  </a:lnTo>
                  <a:lnTo>
                    <a:pt x="239393" y="910353"/>
                  </a:lnTo>
                  <a:lnTo>
                    <a:pt x="233045" y="906271"/>
                  </a:lnTo>
                  <a:lnTo>
                    <a:pt x="225605" y="904902"/>
                  </a:lnTo>
                  <a:close/>
                </a:path>
                <a:path w="245745" h="1084579">
                  <a:moveTo>
                    <a:pt x="171888" y="1009669"/>
                  </a:moveTo>
                  <a:lnTo>
                    <a:pt x="159892" y="1040129"/>
                  </a:lnTo>
                  <a:lnTo>
                    <a:pt x="192531" y="1035100"/>
                  </a:lnTo>
                  <a:lnTo>
                    <a:pt x="171888" y="1009669"/>
                  </a:lnTo>
                  <a:close/>
                </a:path>
                <a:path w="245745" h="1084579">
                  <a:moveTo>
                    <a:pt x="185711" y="974569"/>
                  </a:moveTo>
                  <a:lnTo>
                    <a:pt x="171888" y="1009669"/>
                  </a:lnTo>
                  <a:lnTo>
                    <a:pt x="192531" y="1035100"/>
                  </a:lnTo>
                  <a:lnTo>
                    <a:pt x="159892" y="1040129"/>
                  </a:lnTo>
                  <a:lnTo>
                    <a:pt x="195841" y="1040129"/>
                  </a:lnTo>
                  <a:lnTo>
                    <a:pt x="185711" y="974569"/>
                  </a:lnTo>
                  <a:close/>
                </a:path>
                <a:path w="245745" h="1084579">
                  <a:moveTo>
                    <a:pt x="15875" y="0"/>
                  </a:moveTo>
                  <a:lnTo>
                    <a:pt x="8768" y="2571"/>
                  </a:lnTo>
                  <a:lnTo>
                    <a:pt x="3413" y="7524"/>
                  </a:lnTo>
                  <a:lnTo>
                    <a:pt x="319" y="14144"/>
                  </a:lnTo>
                  <a:lnTo>
                    <a:pt x="0" y="21716"/>
                  </a:lnTo>
                  <a:lnTo>
                    <a:pt x="148119" y="980386"/>
                  </a:lnTo>
                  <a:lnTo>
                    <a:pt x="171888" y="1009669"/>
                  </a:lnTo>
                  <a:lnTo>
                    <a:pt x="185711" y="974569"/>
                  </a:lnTo>
                  <a:lnTo>
                    <a:pt x="37591" y="15874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D345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78014" y="5625795"/>
            <a:ext cx="4344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пишут</a:t>
            </a:r>
            <a:r>
              <a:rPr sz="2400" spc="70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75" dirty="0">
                <a:solidFill>
                  <a:srgbClr val="001F5F"/>
                </a:solidFill>
                <a:latin typeface="Candara"/>
                <a:cs typeface="Candara"/>
              </a:rPr>
              <a:t>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скобках</a:t>
            </a:r>
            <a:r>
              <a:rPr sz="2400" spc="6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имена</a:t>
            </a:r>
            <a:r>
              <a:rPr sz="2400" spc="64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одной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315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нескольких</a:t>
            </a:r>
            <a:r>
              <a:rPr sz="2400" spc="320" dirty="0">
                <a:solidFill>
                  <a:srgbClr val="001F5F"/>
                </a:solidFill>
                <a:latin typeface="Candara"/>
                <a:cs typeface="Candara"/>
              </a:rPr>
              <a:t>  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переменных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через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запятую: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D34567"/>
                </a:solidFill>
                <a:latin typeface="Candara"/>
                <a:cs typeface="Candara"/>
              </a:rPr>
              <a:t>(n)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D34567"/>
                </a:solidFill>
                <a:latin typeface="Candara"/>
                <a:cs typeface="Candara"/>
              </a:rPr>
              <a:t>(a,b,c,d)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65160" y="1955672"/>
            <a:ext cx="40525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34567"/>
                </a:solidFill>
                <a:latin typeface="Candara"/>
                <a:cs typeface="Candara"/>
              </a:rPr>
              <a:t>Параметр</a:t>
            </a:r>
            <a:r>
              <a:rPr sz="2400" b="1" spc="505" dirty="0">
                <a:solidFill>
                  <a:srgbClr val="D34567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4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это</a:t>
            </a:r>
            <a:r>
              <a:rPr sz="2400" spc="5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переменная,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от</a:t>
            </a:r>
            <a:r>
              <a:rPr sz="2400" spc="3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значения</a:t>
            </a:r>
            <a:r>
              <a:rPr sz="2400" spc="3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которой</a:t>
            </a:r>
            <a:r>
              <a:rPr sz="2400" spc="3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зависит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работа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подпрограммы.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3363" y="647700"/>
            <a:ext cx="5641086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Вызов </a:t>
            </a:r>
            <a:r>
              <a:rPr spc="-10" dirty="0"/>
              <a:t>процедуры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5108" y="5003026"/>
            <a:ext cx="363780" cy="1278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5108" y="5857978"/>
            <a:ext cx="363780" cy="1278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5635" y="1816734"/>
            <a:ext cx="11159490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indent="5422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При</a:t>
            </a:r>
            <a:r>
              <a:rPr sz="2400" spc="4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вызове</a:t>
            </a:r>
            <a:r>
              <a:rPr sz="2400" spc="4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процедуры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нужно</a:t>
            </a:r>
            <a:r>
              <a:rPr sz="2400" spc="40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400" spc="40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скобках</a:t>
            </a:r>
            <a:r>
              <a:rPr sz="2400" spc="409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передать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ей</a:t>
            </a:r>
            <a:r>
              <a:rPr sz="2400" spc="4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фактические</a:t>
            </a:r>
            <a:r>
              <a:rPr sz="2400" spc="4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значения параметров.</a:t>
            </a:r>
            <a:endParaRPr sz="2400">
              <a:latin typeface="Candara"/>
              <a:cs typeface="Candara"/>
            </a:endParaRPr>
          </a:p>
          <a:p>
            <a:pPr marL="12700" marR="6350" indent="54229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Аргумент</a:t>
            </a:r>
            <a:r>
              <a:rPr sz="2400" b="1" spc="27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spc="2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это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400" spc="2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параметра,</a:t>
            </a:r>
            <a:r>
              <a:rPr sz="2400" spc="2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которое</a:t>
            </a:r>
            <a:r>
              <a:rPr sz="2400" spc="2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передаётся</a:t>
            </a:r>
            <a:r>
              <a:rPr sz="2400" spc="27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подпрограмме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при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её</a:t>
            </a:r>
            <a:r>
              <a:rPr sz="2400" spc="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вызове.</a:t>
            </a:r>
            <a:endParaRPr sz="2400">
              <a:latin typeface="Candara"/>
              <a:cs typeface="Candara"/>
            </a:endParaRPr>
          </a:p>
          <a:p>
            <a:pPr marL="12700" marR="5080" indent="54229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Аргументом</a:t>
            </a:r>
            <a:r>
              <a:rPr sz="2400" spc="3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может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быть</a:t>
            </a:r>
            <a:r>
              <a:rPr sz="2400" spc="2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не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только</a:t>
            </a:r>
            <a:r>
              <a:rPr sz="2400" spc="3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постоянное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значение</a:t>
            </a:r>
            <a:r>
              <a:rPr sz="2400" spc="30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(число,</a:t>
            </a:r>
            <a:r>
              <a:rPr sz="2400" spc="2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символ),</a:t>
            </a:r>
            <a:r>
              <a:rPr sz="2400" spc="2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но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также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переменная,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 даже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арифметическое</a:t>
            </a:r>
            <a:r>
              <a:rPr sz="2400" spc="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выражение.</a:t>
            </a:r>
            <a:endParaRPr sz="24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Candara"/>
              <a:cs typeface="Candara"/>
            </a:endParaRPr>
          </a:p>
          <a:p>
            <a:pPr marL="49530">
              <a:lnSpc>
                <a:spcPct val="100000"/>
              </a:lnSpc>
            </a:pPr>
            <a:r>
              <a:rPr sz="2400" b="1" spc="-10" dirty="0">
                <a:solidFill>
                  <a:srgbClr val="6F2F9F"/>
                </a:solidFill>
                <a:latin typeface="Courier New"/>
                <a:cs typeface="Courier New"/>
              </a:rPr>
              <a:t>name_procedury</a:t>
            </a:r>
            <a:r>
              <a:rPr sz="2400" b="1" spc="-10" dirty="0">
                <a:solidFill>
                  <a:srgbClr val="001F5F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  <a:p>
            <a:pPr marL="1152525">
              <a:lnSpc>
                <a:spcPct val="100000"/>
              </a:lnSpc>
              <a:spcBef>
                <a:spcPts val="850"/>
              </a:spcBef>
            </a:pPr>
            <a:r>
              <a:rPr sz="2000" spc="-25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endParaRPr sz="2000">
              <a:latin typeface="Candara"/>
              <a:cs typeface="Candara"/>
            </a:endParaRPr>
          </a:p>
          <a:p>
            <a:pPr marL="136525">
              <a:lnSpc>
                <a:spcPct val="100000"/>
              </a:lnSpc>
              <a:spcBef>
                <a:spcPts val="610"/>
              </a:spcBef>
            </a:pPr>
            <a:r>
              <a:rPr sz="2400" b="1" spc="-10" dirty="0">
                <a:solidFill>
                  <a:srgbClr val="6F2F9F"/>
                </a:solidFill>
                <a:latin typeface="Courier New"/>
                <a:cs typeface="Courier New"/>
              </a:rPr>
              <a:t>name_procedury</a:t>
            </a:r>
            <a:r>
              <a:rPr sz="2400" b="1" spc="-10" dirty="0">
                <a:solidFill>
                  <a:srgbClr val="001F5F"/>
                </a:solidFill>
                <a:latin typeface="Courier New"/>
                <a:cs typeface="Courier New"/>
              </a:rPr>
              <a:t>(n)</a:t>
            </a:r>
            <a:endParaRPr sz="2400">
              <a:latin typeface="Courier New"/>
              <a:cs typeface="Courier New"/>
            </a:endParaRPr>
          </a:p>
          <a:p>
            <a:pPr marL="1152525">
              <a:lnSpc>
                <a:spcPct val="100000"/>
              </a:lnSpc>
              <a:spcBef>
                <a:spcPts val="855"/>
              </a:spcBef>
            </a:pPr>
            <a:r>
              <a:rPr sz="2000" spc="-25" dirty="0">
                <a:solidFill>
                  <a:srgbClr val="001F5F"/>
                </a:solidFill>
                <a:latin typeface="Candara"/>
                <a:cs typeface="Candara"/>
              </a:rPr>
              <a:t>или</a:t>
            </a:r>
            <a:endParaRPr sz="2000">
              <a:latin typeface="Candara"/>
              <a:cs typeface="Candara"/>
            </a:endParaRPr>
          </a:p>
          <a:p>
            <a:pPr marL="49530">
              <a:lnSpc>
                <a:spcPct val="100000"/>
              </a:lnSpc>
              <a:spcBef>
                <a:spcPts val="1555"/>
              </a:spcBef>
            </a:pPr>
            <a:r>
              <a:rPr sz="2400" b="1" spc="-10" dirty="0">
                <a:solidFill>
                  <a:srgbClr val="6F2F9F"/>
                </a:solidFill>
                <a:latin typeface="Courier New"/>
                <a:cs typeface="Courier New"/>
              </a:rPr>
              <a:t>name_procedury</a:t>
            </a:r>
            <a:r>
              <a:rPr sz="2400" b="1" spc="-10" dirty="0">
                <a:solidFill>
                  <a:srgbClr val="001F5F"/>
                </a:solidFill>
                <a:latin typeface="Courier New"/>
                <a:cs typeface="Courier New"/>
              </a:rPr>
              <a:t>(a,b,c,d)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336" y="647700"/>
            <a:ext cx="8949690" cy="6012815"/>
            <a:chOff x="1045336" y="647700"/>
            <a:chExt cx="8949690" cy="6012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19" y="2017775"/>
              <a:ext cx="8891016" cy="4613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9941" y="2003297"/>
              <a:ext cx="8920480" cy="4642485"/>
            </a:xfrm>
            <a:custGeom>
              <a:avLst/>
              <a:gdLst/>
              <a:ahLst/>
              <a:cxnLst/>
              <a:rect l="l" t="t" r="r" b="b"/>
              <a:pathLst>
                <a:path w="8920480" h="4642484">
                  <a:moveTo>
                    <a:pt x="0" y="4642104"/>
                  </a:moveTo>
                  <a:lnTo>
                    <a:pt x="8919972" y="4642104"/>
                  </a:lnTo>
                  <a:lnTo>
                    <a:pt x="8919972" y="0"/>
                  </a:lnTo>
                  <a:lnTo>
                    <a:pt x="0" y="0"/>
                  </a:lnTo>
                  <a:lnTo>
                    <a:pt x="0" y="4642104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63089" y="2065782"/>
              <a:ext cx="7995284" cy="734695"/>
            </a:xfrm>
            <a:custGeom>
              <a:avLst/>
              <a:gdLst/>
              <a:ahLst/>
              <a:cxnLst/>
              <a:rect l="l" t="t" r="r" b="b"/>
              <a:pathLst>
                <a:path w="7995284" h="734694">
                  <a:moveTo>
                    <a:pt x="0" y="734568"/>
                  </a:moveTo>
                  <a:lnTo>
                    <a:pt x="7994904" y="734568"/>
                  </a:lnTo>
                  <a:lnTo>
                    <a:pt x="7994904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2286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2383" y="647700"/>
              <a:ext cx="6081522" cy="133883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Простая </a:t>
            </a:r>
            <a:r>
              <a:rPr spc="-10" dirty="0"/>
              <a:t>процедура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5531" y="3995928"/>
            <a:ext cx="1858645" cy="933450"/>
            <a:chOff x="65531" y="3995928"/>
            <a:chExt cx="1858645" cy="9334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52" y="4107180"/>
              <a:ext cx="1578102" cy="685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1" y="3995928"/>
              <a:ext cx="1858518" cy="9334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6784" y="4070604"/>
              <a:ext cx="1577340" cy="684530"/>
            </a:xfrm>
            <a:custGeom>
              <a:avLst/>
              <a:gdLst/>
              <a:ahLst/>
              <a:cxnLst/>
              <a:rect l="l" t="t" r="r" b="b"/>
              <a:pathLst>
                <a:path w="1577339" h="684529">
                  <a:moveTo>
                    <a:pt x="1577340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1577340" y="684276"/>
                  </a:lnTo>
                  <a:lnTo>
                    <a:pt x="1577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4739" y="4019245"/>
            <a:ext cx="151765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595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вызов</a:t>
            </a:r>
            <a:endParaRPr sz="2400">
              <a:latin typeface="Candara"/>
              <a:cs typeface="Candara"/>
            </a:endParaRPr>
          </a:p>
          <a:p>
            <a:pPr algn="ctr">
              <a:lnSpc>
                <a:spcPts val="2595"/>
              </a:lnSpc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процедуры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76527" y="562355"/>
            <a:ext cx="11013440" cy="3685540"/>
            <a:chOff x="1176527" y="562355"/>
            <a:chExt cx="11013440" cy="36855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527" y="2791967"/>
              <a:ext cx="891540" cy="13594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16285" y="2975482"/>
              <a:ext cx="648335" cy="1115695"/>
            </a:xfrm>
            <a:custGeom>
              <a:avLst/>
              <a:gdLst/>
              <a:ahLst/>
              <a:cxnLst/>
              <a:rect l="l" t="t" r="r" b="b"/>
              <a:pathLst>
                <a:path w="648335" h="1115695">
                  <a:moveTo>
                    <a:pt x="608955" y="65713"/>
                  </a:moveTo>
                  <a:lnTo>
                    <a:pt x="576215" y="84567"/>
                  </a:lnTo>
                  <a:lnTo>
                    <a:pt x="2380" y="1087119"/>
                  </a:lnTo>
                  <a:lnTo>
                    <a:pt x="0" y="1094313"/>
                  </a:lnTo>
                  <a:lnTo>
                    <a:pt x="536" y="1101613"/>
                  </a:lnTo>
                  <a:lnTo>
                    <a:pt x="3763" y="1108176"/>
                  </a:lnTo>
                  <a:lnTo>
                    <a:pt x="9454" y="1113154"/>
                  </a:lnTo>
                  <a:lnTo>
                    <a:pt x="16633" y="1115526"/>
                  </a:lnTo>
                  <a:lnTo>
                    <a:pt x="23915" y="1114980"/>
                  </a:lnTo>
                  <a:lnTo>
                    <a:pt x="30466" y="1111744"/>
                  </a:lnTo>
                  <a:lnTo>
                    <a:pt x="35451" y="1106042"/>
                  </a:lnTo>
                  <a:lnTo>
                    <a:pt x="609245" y="103478"/>
                  </a:lnTo>
                  <a:lnTo>
                    <a:pt x="608955" y="65713"/>
                  </a:lnTo>
                  <a:close/>
                </a:path>
                <a:path w="648335" h="1115695">
                  <a:moveTo>
                    <a:pt x="646657" y="13938"/>
                  </a:moveTo>
                  <a:lnTo>
                    <a:pt x="629978" y="13938"/>
                  </a:lnTo>
                  <a:lnTo>
                    <a:pt x="637152" y="16382"/>
                  </a:lnTo>
                  <a:lnTo>
                    <a:pt x="642853" y="21341"/>
                  </a:lnTo>
                  <a:lnTo>
                    <a:pt x="646089" y="27860"/>
                  </a:lnTo>
                  <a:lnTo>
                    <a:pt x="646635" y="35117"/>
                  </a:lnTo>
                  <a:lnTo>
                    <a:pt x="644264" y="42290"/>
                  </a:lnTo>
                  <a:lnTo>
                    <a:pt x="609245" y="103478"/>
                  </a:lnTo>
                  <a:lnTo>
                    <a:pt x="609720" y="165353"/>
                  </a:lnTo>
                  <a:lnTo>
                    <a:pt x="611307" y="172757"/>
                  </a:lnTo>
                  <a:lnTo>
                    <a:pt x="615467" y="178768"/>
                  </a:lnTo>
                  <a:lnTo>
                    <a:pt x="621578" y="182802"/>
                  </a:lnTo>
                  <a:lnTo>
                    <a:pt x="629024" y="184276"/>
                  </a:lnTo>
                  <a:lnTo>
                    <a:pt x="636372" y="182689"/>
                  </a:lnTo>
                  <a:lnTo>
                    <a:pt x="642375" y="178530"/>
                  </a:lnTo>
                  <a:lnTo>
                    <a:pt x="646401" y="172418"/>
                  </a:lnTo>
                  <a:lnTo>
                    <a:pt x="647820" y="164972"/>
                  </a:lnTo>
                  <a:lnTo>
                    <a:pt x="646657" y="13938"/>
                  </a:lnTo>
                  <a:close/>
                </a:path>
                <a:path w="648335" h="1115695">
                  <a:moveTo>
                    <a:pt x="646550" y="0"/>
                  </a:moveTo>
                  <a:lnTo>
                    <a:pt x="503548" y="82422"/>
                  </a:lnTo>
                  <a:lnTo>
                    <a:pt x="497866" y="87455"/>
                  </a:lnTo>
                  <a:lnTo>
                    <a:pt x="494674" y="94011"/>
                  </a:lnTo>
                  <a:lnTo>
                    <a:pt x="494172" y="101282"/>
                  </a:lnTo>
                  <a:lnTo>
                    <a:pt x="496563" y="108457"/>
                  </a:lnTo>
                  <a:lnTo>
                    <a:pt x="501542" y="114139"/>
                  </a:lnTo>
                  <a:lnTo>
                    <a:pt x="508104" y="117332"/>
                  </a:lnTo>
                  <a:lnTo>
                    <a:pt x="515404" y="117834"/>
                  </a:lnTo>
                  <a:lnTo>
                    <a:pt x="522598" y="115442"/>
                  </a:lnTo>
                  <a:lnTo>
                    <a:pt x="576215" y="84567"/>
                  </a:lnTo>
                  <a:lnTo>
                    <a:pt x="611244" y="23367"/>
                  </a:lnTo>
                  <a:lnTo>
                    <a:pt x="616203" y="17668"/>
                  </a:lnTo>
                  <a:lnTo>
                    <a:pt x="622721" y="14446"/>
                  </a:lnTo>
                  <a:lnTo>
                    <a:pt x="629978" y="13938"/>
                  </a:lnTo>
                  <a:lnTo>
                    <a:pt x="646657" y="13938"/>
                  </a:lnTo>
                  <a:lnTo>
                    <a:pt x="646550" y="0"/>
                  </a:lnTo>
                  <a:close/>
                </a:path>
                <a:path w="648335" h="1115695">
                  <a:moveTo>
                    <a:pt x="646477" y="33019"/>
                  </a:moveTo>
                  <a:lnTo>
                    <a:pt x="608704" y="33019"/>
                  </a:lnTo>
                  <a:lnTo>
                    <a:pt x="637279" y="49402"/>
                  </a:lnTo>
                  <a:lnTo>
                    <a:pt x="608955" y="65713"/>
                  </a:lnTo>
                  <a:lnTo>
                    <a:pt x="609245" y="103478"/>
                  </a:lnTo>
                  <a:lnTo>
                    <a:pt x="644264" y="42290"/>
                  </a:lnTo>
                  <a:lnTo>
                    <a:pt x="646635" y="35117"/>
                  </a:lnTo>
                  <a:lnTo>
                    <a:pt x="646477" y="33019"/>
                  </a:lnTo>
                  <a:close/>
                </a:path>
                <a:path w="648335" h="1115695">
                  <a:moveTo>
                    <a:pt x="629978" y="13938"/>
                  </a:moveTo>
                  <a:lnTo>
                    <a:pt x="622721" y="14446"/>
                  </a:lnTo>
                  <a:lnTo>
                    <a:pt x="616203" y="17668"/>
                  </a:lnTo>
                  <a:lnTo>
                    <a:pt x="611244" y="23367"/>
                  </a:lnTo>
                  <a:lnTo>
                    <a:pt x="576215" y="84567"/>
                  </a:lnTo>
                  <a:lnTo>
                    <a:pt x="608955" y="65713"/>
                  </a:lnTo>
                  <a:lnTo>
                    <a:pt x="608704" y="33019"/>
                  </a:lnTo>
                  <a:lnTo>
                    <a:pt x="646477" y="33019"/>
                  </a:lnTo>
                  <a:lnTo>
                    <a:pt x="646089" y="27860"/>
                  </a:lnTo>
                  <a:lnTo>
                    <a:pt x="642853" y="21341"/>
                  </a:lnTo>
                  <a:lnTo>
                    <a:pt x="637152" y="16382"/>
                  </a:lnTo>
                  <a:lnTo>
                    <a:pt x="629978" y="13938"/>
                  </a:lnTo>
                  <a:close/>
                </a:path>
                <a:path w="648335" h="1115695">
                  <a:moveTo>
                    <a:pt x="608704" y="33019"/>
                  </a:moveTo>
                  <a:lnTo>
                    <a:pt x="608955" y="65713"/>
                  </a:lnTo>
                  <a:lnTo>
                    <a:pt x="637279" y="49402"/>
                  </a:lnTo>
                  <a:lnTo>
                    <a:pt x="608704" y="33019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0051" y="3233902"/>
              <a:ext cx="1243596" cy="6416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57105" y="3247798"/>
              <a:ext cx="911225" cy="363855"/>
            </a:xfrm>
            <a:custGeom>
              <a:avLst/>
              <a:gdLst/>
              <a:ahLst/>
              <a:cxnLst/>
              <a:rect l="l" t="t" r="r" b="b"/>
              <a:pathLst>
                <a:path w="911225" h="363854">
                  <a:moveTo>
                    <a:pt x="188245" y="113240"/>
                  </a:moveTo>
                  <a:lnTo>
                    <a:pt x="177486" y="115909"/>
                  </a:lnTo>
                  <a:lnTo>
                    <a:pt x="168275" y="122781"/>
                  </a:lnTo>
                  <a:lnTo>
                    <a:pt x="0" y="308709"/>
                  </a:lnTo>
                  <a:lnTo>
                    <a:pt x="244728" y="363573"/>
                  </a:lnTo>
                  <a:lnTo>
                    <a:pt x="256216" y="363856"/>
                  </a:lnTo>
                  <a:lnTo>
                    <a:pt x="266525" y="359842"/>
                  </a:lnTo>
                  <a:lnTo>
                    <a:pt x="274572" y="352232"/>
                  </a:lnTo>
                  <a:lnTo>
                    <a:pt x="279273" y="341729"/>
                  </a:lnTo>
                  <a:lnTo>
                    <a:pt x="279538" y="330221"/>
                  </a:lnTo>
                  <a:lnTo>
                    <a:pt x="275610" y="320165"/>
                  </a:lnTo>
                  <a:lnTo>
                    <a:pt x="52073" y="320165"/>
                  </a:lnTo>
                  <a:lnTo>
                    <a:pt x="41433" y="317043"/>
                  </a:lnTo>
                  <a:lnTo>
                    <a:pt x="32746" y="310135"/>
                  </a:lnTo>
                  <a:lnTo>
                    <a:pt x="27177" y="300073"/>
                  </a:lnTo>
                  <a:lnTo>
                    <a:pt x="25935" y="288647"/>
                  </a:lnTo>
                  <a:lnTo>
                    <a:pt x="29051" y="278006"/>
                  </a:lnTo>
                  <a:lnTo>
                    <a:pt x="35929" y="269319"/>
                  </a:lnTo>
                  <a:lnTo>
                    <a:pt x="45974" y="263751"/>
                  </a:lnTo>
                  <a:lnTo>
                    <a:pt x="148085" y="231349"/>
                  </a:lnTo>
                  <a:lnTo>
                    <a:pt x="211200" y="161643"/>
                  </a:lnTo>
                  <a:lnTo>
                    <a:pt x="217044" y="151717"/>
                  </a:lnTo>
                  <a:lnTo>
                    <a:pt x="218614" y="140719"/>
                  </a:lnTo>
                  <a:lnTo>
                    <a:pt x="215969" y="129960"/>
                  </a:lnTo>
                  <a:lnTo>
                    <a:pt x="209169" y="120749"/>
                  </a:lnTo>
                  <a:lnTo>
                    <a:pt x="199243" y="114833"/>
                  </a:lnTo>
                  <a:lnTo>
                    <a:pt x="188245" y="113240"/>
                  </a:lnTo>
                  <a:close/>
                </a:path>
                <a:path w="911225" h="363854">
                  <a:moveTo>
                    <a:pt x="148085" y="231349"/>
                  </a:moveTo>
                  <a:lnTo>
                    <a:pt x="45974" y="263751"/>
                  </a:lnTo>
                  <a:lnTo>
                    <a:pt x="35929" y="269319"/>
                  </a:lnTo>
                  <a:lnTo>
                    <a:pt x="29051" y="278006"/>
                  </a:lnTo>
                  <a:lnTo>
                    <a:pt x="25935" y="288647"/>
                  </a:lnTo>
                  <a:lnTo>
                    <a:pt x="27177" y="300073"/>
                  </a:lnTo>
                  <a:lnTo>
                    <a:pt x="32746" y="310135"/>
                  </a:lnTo>
                  <a:lnTo>
                    <a:pt x="41433" y="317043"/>
                  </a:lnTo>
                  <a:lnTo>
                    <a:pt x="52073" y="320165"/>
                  </a:lnTo>
                  <a:lnTo>
                    <a:pt x="63500" y="318869"/>
                  </a:lnTo>
                  <a:lnTo>
                    <a:pt x="89114" y="310741"/>
                  </a:lnTo>
                  <a:lnTo>
                    <a:pt x="76200" y="310741"/>
                  </a:lnTo>
                  <a:lnTo>
                    <a:pt x="61087" y="263116"/>
                  </a:lnTo>
                  <a:lnTo>
                    <a:pt x="119322" y="263116"/>
                  </a:lnTo>
                  <a:lnTo>
                    <a:pt x="148085" y="231349"/>
                  </a:lnTo>
                  <a:close/>
                </a:path>
                <a:path w="911225" h="363854">
                  <a:moveTo>
                    <a:pt x="165534" y="286491"/>
                  </a:moveTo>
                  <a:lnTo>
                    <a:pt x="63500" y="318869"/>
                  </a:lnTo>
                  <a:lnTo>
                    <a:pt x="52073" y="320165"/>
                  </a:lnTo>
                  <a:lnTo>
                    <a:pt x="275610" y="320165"/>
                  </a:lnTo>
                  <a:lnTo>
                    <a:pt x="275494" y="319869"/>
                  </a:lnTo>
                  <a:lnTo>
                    <a:pt x="267878" y="311779"/>
                  </a:lnTo>
                  <a:lnTo>
                    <a:pt x="257428" y="307058"/>
                  </a:lnTo>
                  <a:lnTo>
                    <a:pt x="165534" y="286491"/>
                  </a:lnTo>
                  <a:close/>
                </a:path>
                <a:path w="911225" h="363854">
                  <a:moveTo>
                    <a:pt x="61087" y="263116"/>
                  </a:moveTo>
                  <a:lnTo>
                    <a:pt x="76200" y="310741"/>
                  </a:lnTo>
                  <a:lnTo>
                    <a:pt x="109509" y="273953"/>
                  </a:lnTo>
                  <a:lnTo>
                    <a:pt x="61087" y="263116"/>
                  </a:lnTo>
                  <a:close/>
                </a:path>
                <a:path w="911225" h="363854">
                  <a:moveTo>
                    <a:pt x="109509" y="273953"/>
                  </a:moveTo>
                  <a:lnTo>
                    <a:pt x="76200" y="310741"/>
                  </a:lnTo>
                  <a:lnTo>
                    <a:pt x="89114" y="310741"/>
                  </a:lnTo>
                  <a:lnTo>
                    <a:pt x="165534" y="286491"/>
                  </a:lnTo>
                  <a:lnTo>
                    <a:pt x="109509" y="273953"/>
                  </a:lnTo>
                  <a:close/>
                </a:path>
                <a:path w="911225" h="363854">
                  <a:moveTo>
                    <a:pt x="884678" y="0"/>
                  </a:moveTo>
                  <a:lnTo>
                    <a:pt x="873251" y="1242"/>
                  </a:lnTo>
                  <a:lnTo>
                    <a:pt x="148085" y="231349"/>
                  </a:lnTo>
                  <a:lnTo>
                    <a:pt x="109509" y="273953"/>
                  </a:lnTo>
                  <a:lnTo>
                    <a:pt x="165534" y="286491"/>
                  </a:lnTo>
                  <a:lnTo>
                    <a:pt x="890777" y="56360"/>
                  </a:lnTo>
                  <a:lnTo>
                    <a:pt x="900822" y="50792"/>
                  </a:lnTo>
                  <a:lnTo>
                    <a:pt x="907700" y="42104"/>
                  </a:lnTo>
                  <a:lnTo>
                    <a:pt x="910816" y="31464"/>
                  </a:lnTo>
                  <a:lnTo>
                    <a:pt x="909574" y="20038"/>
                  </a:lnTo>
                  <a:lnTo>
                    <a:pt x="904005" y="9993"/>
                  </a:lnTo>
                  <a:lnTo>
                    <a:pt x="895318" y="3115"/>
                  </a:lnTo>
                  <a:lnTo>
                    <a:pt x="884678" y="0"/>
                  </a:lnTo>
                  <a:close/>
                </a:path>
                <a:path w="911225" h="363854">
                  <a:moveTo>
                    <a:pt x="119322" y="263116"/>
                  </a:moveTo>
                  <a:lnTo>
                    <a:pt x="61087" y="263116"/>
                  </a:lnTo>
                  <a:lnTo>
                    <a:pt x="109509" y="273953"/>
                  </a:lnTo>
                  <a:lnTo>
                    <a:pt x="119322" y="263116"/>
                  </a:lnTo>
                  <a:close/>
                </a:path>
              </a:pathLst>
            </a:custGeom>
            <a:solidFill>
              <a:srgbClr val="306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8904" y="2285987"/>
              <a:ext cx="1190256" cy="6065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815957" y="2299896"/>
              <a:ext cx="858519" cy="334645"/>
            </a:xfrm>
            <a:custGeom>
              <a:avLst/>
              <a:gdLst/>
              <a:ahLst/>
              <a:cxnLst/>
              <a:rect l="l" t="t" r="r" b="b"/>
              <a:pathLst>
                <a:path w="858520" h="334644">
                  <a:moveTo>
                    <a:pt x="192039" y="82528"/>
                  </a:moveTo>
                  <a:lnTo>
                    <a:pt x="181203" y="84976"/>
                  </a:lnTo>
                  <a:lnTo>
                    <a:pt x="171831" y="91640"/>
                  </a:lnTo>
                  <a:lnTo>
                    <a:pt x="0" y="274266"/>
                  </a:lnTo>
                  <a:lnTo>
                    <a:pt x="243586" y="333956"/>
                  </a:lnTo>
                  <a:lnTo>
                    <a:pt x="255063" y="334428"/>
                  </a:lnTo>
                  <a:lnTo>
                    <a:pt x="265493" y="330590"/>
                  </a:lnTo>
                  <a:lnTo>
                    <a:pt x="273732" y="323133"/>
                  </a:lnTo>
                  <a:lnTo>
                    <a:pt x="278638" y="312747"/>
                  </a:lnTo>
                  <a:lnTo>
                    <a:pt x="279108" y="301216"/>
                  </a:lnTo>
                  <a:lnTo>
                    <a:pt x="275256" y="290792"/>
                  </a:lnTo>
                  <a:lnTo>
                    <a:pt x="271548" y="286730"/>
                  </a:lnTo>
                  <a:lnTo>
                    <a:pt x="51897" y="286730"/>
                  </a:lnTo>
                  <a:lnTo>
                    <a:pt x="41290" y="283394"/>
                  </a:lnTo>
                  <a:lnTo>
                    <a:pt x="32708" y="276320"/>
                  </a:lnTo>
                  <a:lnTo>
                    <a:pt x="27304" y="266138"/>
                  </a:lnTo>
                  <a:lnTo>
                    <a:pt x="26324" y="254664"/>
                  </a:lnTo>
                  <a:lnTo>
                    <a:pt x="29654" y="244072"/>
                  </a:lnTo>
                  <a:lnTo>
                    <a:pt x="36699" y="235527"/>
                  </a:lnTo>
                  <a:lnTo>
                    <a:pt x="46863" y="230197"/>
                  </a:lnTo>
                  <a:lnTo>
                    <a:pt x="149563" y="199793"/>
                  </a:lnTo>
                  <a:lnTo>
                    <a:pt x="213995" y="131264"/>
                  </a:lnTo>
                  <a:lnTo>
                    <a:pt x="220100" y="121481"/>
                  </a:lnTo>
                  <a:lnTo>
                    <a:pt x="221884" y="110531"/>
                  </a:lnTo>
                  <a:lnTo>
                    <a:pt x="219406" y="99724"/>
                  </a:lnTo>
                  <a:lnTo>
                    <a:pt x="212725" y="90370"/>
                  </a:lnTo>
                  <a:lnTo>
                    <a:pt x="202995" y="84318"/>
                  </a:lnTo>
                  <a:lnTo>
                    <a:pt x="192039" y="82528"/>
                  </a:lnTo>
                  <a:close/>
                </a:path>
                <a:path w="858520" h="334644">
                  <a:moveTo>
                    <a:pt x="149563" y="199793"/>
                  </a:moveTo>
                  <a:lnTo>
                    <a:pt x="46863" y="230197"/>
                  </a:lnTo>
                  <a:lnTo>
                    <a:pt x="36699" y="235527"/>
                  </a:lnTo>
                  <a:lnTo>
                    <a:pt x="29654" y="244072"/>
                  </a:lnTo>
                  <a:lnTo>
                    <a:pt x="26324" y="254664"/>
                  </a:lnTo>
                  <a:lnTo>
                    <a:pt x="27304" y="266138"/>
                  </a:lnTo>
                  <a:lnTo>
                    <a:pt x="32708" y="276320"/>
                  </a:lnTo>
                  <a:lnTo>
                    <a:pt x="41290" y="283394"/>
                  </a:lnTo>
                  <a:lnTo>
                    <a:pt x="51897" y="286730"/>
                  </a:lnTo>
                  <a:lnTo>
                    <a:pt x="63373" y="285696"/>
                  </a:lnTo>
                  <a:lnTo>
                    <a:pt x="89980" y="277822"/>
                  </a:lnTo>
                  <a:lnTo>
                    <a:pt x="76200" y="277822"/>
                  </a:lnTo>
                  <a:lnTo>
                    <a:pt x="61975" y="229816"/>
                  </a:lnTo>
                  <a:lnTo>
                    <a:pt x="121335" y="229816"/>
                  </a:lnTo>
                  <a:lnTo>
                    <a:pt x="149563" y="199793"/>
                  </a:lnTo>
                  <a:close/>
                </a:path>
                <a:path w="858520" h="334644">
                  <a:moveTo>
                    <a:pt x="166019" y="255319"/>
                  </a:moveTo>
                  <a:lnTo>
                    <a:pt x="63373" y="285696"/>
                  </a:lnTo>
                  <a:lnTo>
                    <a:pt x="51897" y="286730"/>
                  </a:lnTo>
                  <a:lnTo>
                    <a:pt x="271548" y="286730"/>
                  </a:lnTo>
                  <a:lnTo>
                    <a:pt x="267761" y="282582"/>
                  </a:lnTo>
                  <a:lnTo>
                    <a:pt x="257301" y="277695"/>
                  </a:lnTo>
                  <a:lnTo>
                    <a:pt x="166019" y="255319"/>
                  </a:lnTo>
                  <a:close/>
                </a:path>
                <a:path w="858520" h="334644">
                  <a:moveTo>
                    <a:pt x="61975" y="229816"/>
                  </a:moveTo>
                  <a:lnTo>
                    <a:pt x="76200" y="277822"/>
                  </a:lnTo>
                  <a:lnTo>
                    <a:pt x="110217" y="241641"/>
                  </a:lnTo>
                  <a:lnTo>
                    <a:pt x="61975" y="229816"/>
                  </a:lnTo>
                  <a:close/>
                </a:path>
                <a:path w="858520" h="334644">
                  <a:moveTo>
                    <a:pt x="110217" y="241641"/>
                  </a:moveTo>
                  <a:lnTo>
                    <a:pt x="76200" y="277822"/>
                  </a:lnTo>
                  <a:lnTo>
                    <a:pt x="89980" y="277822"/>
                  </a:lnTo>
                  <a:lnTo>
                    <a:pt x="166019" y="255319"/>
                  </a:lnTo>
                  <a:lnTo>
                    <a:pt x="110217" y="241641"/>
                  </a:lnTo>
                  <a:close/>
                </a:path>
                <a:path w="858520" h="334644">
                  <a:moveTo>
                    <a:pt x="832584" y="0"/>
                  </a:moveTo>
                  <a:lnTo>
                    <a:pt x="821182" y="962"/>
                  </a:lnTo>
                  <a:lnTo>
                    <a:pt x="149563" y="199793"/>
                  </a:lnTo>
                  <a:lnTo>
                    <a:pt x="110217" y="241641"/>
                  </a:lnTo>
                  <a:lnTo>
                    <a:pt x="166019" y="255319"/>
                  </a:lnTo>
                  <a:lnTo>
                    <a:pt x="837565" y="56588"/>
                  </a:lnTo>
                  <a:lnTo>
                    <a:pt x="847746" y="51184"/>
                  </a:lnTo>
                  <a:lnTo>
                    <a:pt x="854821" y="42602"/>
                  </a:lnTo>
                  <a:lnTo>
                    <a:pt x="858156" y="31996"/>
                  </a:lnTo>
                  <a:lnTo>
                    <a:pt x="857123" y="20520"/>
                  </a:lnTo>
                  <a:lnTo>
                    <a:pt x="851721" y="10410"/>
                  </a:lnTo>
                  <a:lnTo>
                    <a:pt x="843152" y="3359"/>
                  </a:lnTo>
                  <a:lnTo>
                    <a:pt x="832584" y="0"/>
                  </a:lnTo>
                  <a:close/>
                </a:path>
                <a:path w="858520" h="334644">
                  <a:moveTo>
                    <a:pt x="121335" y="229816"/>
                  </a:moveTo>
                  <a:lnTo>
                    <a:pt x="61975" y="229816"/>
                  </a:lnTo>
                  <a:lnTo>
                    <a:pt x="110217" y="241641"/>
                  </a:lnTo>
                  <a:lnTo>
                    <a:pt x="121335" y="22981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7792" y="562355"/>
              <a:ext cx="1293876" cy="12938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2116" y="1860803"/>
              <a:ext cx="1812798" cy="64084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63090" y="2836926"/>
              <a:ext cx="7995284" cy="1399540"/>
            </a:xfrm>
            <a:custGeom>
              <a:avLst/>
              <a:gdLst/>
              <a:ahLst/>
              <a:cxnLst/>
              <a:rect l="l" t="t" r="r" b="b"/>
              <a:pathLst>
                <a:path w="7995284" h="1399539">
                  <a:moveTo>
                    <a:pt x="0" y="1399032"/>
                  </a:moveTo>
                  <a:lnTo>
                    <a:pt x="7994904" y="1399032"/>
                  </a:lnTo>
                  <a:lnTo>
                    <a:pt x="7994904" y="0"/>
                  </a:lnTo>
                  <a:lnTo>
                    <a:pt x="0" y="0"/>
                  </a:lnTo>
                  <a:lnTo>
                    <a:pt x="0" y="1399032"/>
                  </a:lnTo>
                  <a:close/>
                </a:path>
              </a:pathLst>
            </a:custGeom>
            <a:ln w="22860">
              <a:solidFill>
                <a:srgbClr val="7AA9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5039" y="2558795"/>
              <a:ext cx="2344674" cy="93345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004806" y="1882597"/>
            <a:ext cx="2049780" cy="1382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ndara"/>
                <a:cs typeface="Candara"/>
              </a:rPr>
              <a:t>процедура</a:t>
            </a:r>
            <a:endParaRPr sz="24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Candara"/>
              <a:cs typeface="Candara"/>
            </a:endParaRPr>
          </a:p>
          <a:p>
            <a:pPr marL="253365" marR="5080" indent="-241300">
              <a:lnSpc>
                <a:spcPts val="2300"/>
              </a:lnSpc>
            </a:pPr>
            <a:r>
              <a:rPr sz="2400" dirty="0">
                <a:solidFill>
                  <a:srgbClr val="306F46"/>
                </a:solidFill>
                <a:latin typeface="Candara"/>
                <a:cs typeface="Candara"/>
              </a:rPr>
              <a:t>основная </a:t>
            </a:r>
            <a:r>
              <a:rPr sz="2400" spc="-10" dirty="0">
                <a:solidFill>
                  <a:srgbClr val="306F46"/>
                </a:solidFill>
                <a:latin typeface="Candara"/>
                <a:cs typeface="Candara"/>
              </a:rPr>
              <a:t>часть программы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76527" y="3421405"/>
            <a:ext cx="945515" cy="749935"/>
            <a:chOff x="1176527" y="3421405"/>
            <a:chExt cx="945515" cy="74993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527" y="3756647"/>
              <a:ext cx="914425" cy="41454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16531" y="3886094"/>
              <a:ext cx="670560" cy="205104"/>
            </a:xfrm>
            <a:custGeom>
              <a:avLst/>
              <a:gdLst/>
              <a:ahLst/>
              <a:cxnLst/>
              <a:rect l="l" t="t" r="r" b="b"/>
              <a:pathLst>
                <a:path w="670560" h="205104">
                  <a:moveTo>
                    <a:pt x="560439" y="57009"/>
                  </a:moveTo>
                  <a:lnTo>
                    <a:pt x="14898" y="167364"/>
                  </a:lnTo>
                  <a:lnTo>
                    <a:pt x="7927" y="170267"/>
                  </a:lnTo>
                  <a:lnTo>
                    <a:pt x="2801" y="175444"/>
                  </a:lnTo>
                  <a:lnTo>
                    <a:pt x="0" y="182169"/>
                  </a:lnTo>
                  <a:lnTo>
                    <a:pt x="1" y="189716"/>
                  </a:lnTo>
                  <a:lnTo>
                    <a:pt x="2936" y="196736"/>
                  </a:lnTo>
                  <a:lnTo>
                    <a:pt x="8135" y="201876"/>
                  </a:lnTo>
                  <a:lnTo>
                    <a:pt x="14878" y="204682"/>
                  </a:lnTo>
                  <a:lnTo>
                    <a:pt x="22442" y="204702"/>
                  </a:lnTo>
                  <a:lnTo>
                    <a:pt x="567969" y="94340"/>
                  </a:lnTo>
                  <a:lnTo>
                    <a:pt x="596226" y="69203"/>
                  </a:lnTo>
                  <a:lnTo>
                    <a:pt x="560439" y="57009"/>
                  </a:lnTo>
                  <a:close/>
                </a:path>
                <a:path w="670560" h="205104">
                  <a:moveTo>
                    <a:pt x="637394" y="42995"/>
                  </a:moveTo>
                  <a:lnTo>
                    <a:pt x="637086" y="42995"/>
                  </a:lnTo>
                  <a:lnTo>
                    <a:pt x="643811" y="45793"/>
                  </a:lnTo>
                  <a:lnTo>
                    <a:pt x="648989" y="50925"/>
                  </a:lnTo>
                  <a:lnTo>
                    <a:pt x="651892" y="57890"/>
                  </a:lnTo>
                  <a:lnTo>
                    <a:pt x="651927" y="65438"/>
                  </a:lnTo>
                  <a:lnTo>
                    <a:pt x="649129" y="72177"/>
                  </a:lnTo>
                  <a:lnTo>
                    <a:pt x="643998" y="77392"/>
                  </a:lnTo>
                  <a:lnTo>
                    <a:pt x="637033" y="80369"/>
                  </a:lnTo>
                  <a:lnTo>
                    <a:pt x="567969" y="94340"/>
                  </a:lnTo>
                  <a:lnTo>
                    <a:pt x="521717" y="135487"/>
                  </a:lnTo>
                  <a:lnTo>
                    <a:pt x="517228" y="141533"/>
                  </a:lnTo>
                  <a:lnTo>
                    <a:pt x="515430" y="148615"/>
                  </a:lnTo>
                  <a:lnTo>
                    <a:pt x="516395" y="155864"/>
                  </a:lnTo>
                  <a:lnTo>
                    <a:pt x="520193" y="162411"/>
                  </a:lnTo>
                  <a:lnTo>
                    <a:pt x="526239" y="166953"/>
                  </a:lnTo>
                  <a:lnTo>
                    <a:pt x="533321" y="168745"/>
                  </a:lnTo>
                  <a:lnTo>
                    <a:pt x="540570" y="167751"/>
                  </a:lnTo>
                  <a:lnTo>
                    <a:pt x="547117" y="163935"/>
                  </a:lnTo>
                  <a:lnTo>
                    <a:pt x="670307" y="54207"/>
                  </a:lnTo>
                  <a:lnTo>
                    <a:pt x="637394" y="42995"/>
                  </a:lnTo>
                  <a:close/>
                </a:path>
                <a:path w="670560" h="205104">
                  <a:moveTo>
                    <a:pt x="596226" y="69203"/>
                  </a:moveTo>
                  <a:lnTo>
                    <a:pt x="567969" y="94340"/>
                  </a:lnTo>
                  <a:lnTo>
                    <a:pt x="637033" y="80369"/>
                  </a:lnTo>
                  <a:lnTo>
                    <a:pt x="638519" y="79734"/>
                  </a:lnTo>
                  <a:lnTo>
                    <a:pt x="627127" y="79734"/>
                  </a:lnTo>
                  <a:lnTo>
                    <a:pt x="596226" y="69203"/>
                  </a:lnTo>
                  <a:close/>
                </a:path>
                <a:path w="670560" h="205104">
                  <a:moveTo>
                    <a:pt x="620650" y="47476"/>
                  </a:moveTo>
                  <a:lnTo>
                    <a:pt x="596226" y="69203"/>
                  </a:lnTo>
                  <a:lnTo>
                    <a:pt x="627127" y="79734"/>
                  </a:lnTo>
                  <a:lnTo>
                    <a:pt x="620650" y="47476"/>
                  </a:lnTo>
                  <a:close/>
                </a:path>
                <a:path w="670560" h="205104">
                  <a:moveTo>
                    <a:pt x="645509" y="47476"/>
                  </a:moveTo>
                  <a:lnTo>
                    <a:pt x="620650" y="47476"/>
                  </a:lnTo>
                  <a:lnTo>
                    <a:pt x="627127" y="79734"/>
                  </a:lnTo>
                  <a:lnTo>
                    <a:pt x="638519" y="79734"/>
                  </a:lnTo>
                  <a:lnTo>
                    <a:pt x="643998" y="77392"/>
                  </a:lnTo>
                  <a:lnTo>
                    <a:pt x="649129" y="72177"/>
                  </a:lnTo>
                  <a:lnTo>
                    <a:pt x="651927" y="65438"/>
                  </a:lnTo>
                  <a:lnTo>
                    <a:pt x="651892" y="57890"/>
                  </a:lnTo>
                  <a:lnTo>
                    <a:pt x="648989" y="50925"/>
                  </a:lnTo>
                  <a:lnTo>
                    <a:pt x="645509" y="47476"/>
                  </a:lnTo>
                  <a:close/>
                </a:path>
                <a:path w="670560" h="205104">
                  <a:moveTo>
                    <a:pt x="637086" y="42995"/>
                  </a:moveTo>
                  <a:lnTo>
                    <a:pt x="629540" y="43031"/>
                  </a:lnTo>
                  <a:lnTo>
                    <a:pt x="560439" y="57009"/>
                  </a:lnTo>
                  <a:lnTo>
                    <a:pt x="596226" y="69203"/>
                  </a:lnTo>
                  <a:lnTo>
                    <a:pt x="620650" y="47476"/>
                  </a:lnTo>
                  <a:lnTo>
                    <a:pt x="645509" y="47476"/>
                  </a:lnTo>
                  <a:lnTo>
                    <a:pt x="643811" y="45793"/>
                  </a:lnTo>
                  <a:lnTo>
                    <a:pt x="637086" y="42995"/>
                  </a:lnTo>
                  <a:close/>
                </a:path>
                <a:path w="670560" h="205104">
                  <a:moveTo>
                    <a:pt x="506629" y="0"/>
                  </a:moveTo>
                  <a:lnTo>
                    <a:pt x="499603" y="1899"/>
                  </a:lnTo>
                  <a:lnTo>
                    <a:pt x="493791" y="6298"/>
                  </a:lnTo>
                  <a:lnTo>
                    <a:pt x="489967" y="12805"/>
                  </a:lnTo>
                  <a:lnTo>
                    <a:pt x="488975" y="20345"/>
                  </a:lnTo>
                  <a:lnTo>
                    <a:pt x="490887" y="27410"/>
                  </a:lnTo>
                  <a:lnTo>
                    <a:pt x="495325" y="33236"/>
                  </a:lnTo>
                  <a:lnTo>
                    <a:pt x="501905" y="37062"/>
                  </a:lnTo>
                  <a:lnTo>
                    <a:pt x="560439" y="57009"/>
                  </a:lnTo>
                  <a:lnTo>
                    <a:pt x="629540" y="43031"/>
                  </a:lnTo>
                  <a:lnTo>
                    <a:pt x="637394" y="42995"/>
                  </a:lnTo>
                  <a:lnTo>
                    <a:pt x="514097" y="994"/>
                  </a:lnTo>
                  <a:lnTo>
                    <a:pt x="506629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527" y="3421405"/>
              <a:ext cx="944892" cy="72997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16474" y="3605022"/>
              <a:ext cx="700405" cy="485775"/>
            </a:xfrm>
            <a:custGeom>
              <a:avLst/>
              <a:gdLst/>
              <a:ahLst/>
              <a:cxnLst/>
              <a:rect l="l" t="t" r="r" b="b"/>
              <a:pathLst>
                <a:path w="700405" h="485775">
                  <a:moveTo>
                    <a:pt x="637775" y="42642"/>
                  </a:moveTo>
                  <a:lnTo>
                    <a:pt x="600029" y="45403"/>
                  </a:lnTo>
                  <a:lnTo>
                    <a:pt x="7958" y="450850"/>
                  </a:lnTo>
                  <a:lnTo>
                    <a:pt x="2689" y="456283"/>
                  </a:lnTo>
                  <a:lnTo>
                    <a:pt x="0" y="463073"/>
                  </a:lnTo>
                  <a:lnTo>
                    <a:pt x="51" y="470388"/>
                  </a:lnTo>
                  <a:lnTo>
                    <a:pt x="3005" y="477392"/>
                  </a:lnTo>
                  <a:lnTo>
                    <a:pt x="8430" y="482631"/>
                  </a:lnTo>
                  <a:lnTo>
                    <a:pt x="15220" y="485298"/>
                  </a:lnTo>
                  <a:lnTo>
                    <a:pt x="22523" y="485251"/>
                  </a:lnTo>
                  <a:lnTo>
                    <a:pt x="29484" y="482345"/>
                  </a:lnTo>
                  <a:lnTo>
                    <a:pt x="621557" y="76938"/>
                  </a:lnTo>
                  <a:lnTo>
                    <a:pt x="637775" y="42642"/>
                  </a:lnTo>
                  <a:close/>
                </a:path>
                <a:path w="700405" h="485775">
                  <a:moveTo>
                    <a:pt x="698984" y="2587"/>
                  </a:moveTo>
                  <a:lnTo>
                    <a:pt x="672491" y="2587"/>
                  </a:lnTo>
                  <a:lnTo>
                    <a:pt x="679282" y="5284"/>
                  </a:lnTo>
                  <a:lnTo>
                    <a:pt x="684715" y="10540"/>
                  </a:lnTo>
                  <a:lnTo>
                    <a:pt x="687674" y="17492"/>
                  </a:lnTo>
                  <a:lnTo>
                    <a:pt x="687716" y="24812"/>
                  </a:lnTo>
                  <a:lnTo>
                    <a:pt x="685019" y="31632"/>
                  </a:lnTo>
                  <a:lnTo>
                    <a:pt x="679762" y="37083"/>
                  </a:lnTo>
                  <a:lnTo>
                    <a:pt x="621557" y="76938"/>
                  </a:lnTo>
                  <a:lnTo>
                    <a:pt x="595180" y="132714"/>
                  </a:lnTo>
                  <a:lnTo>
                    <a:pt x="593321" y="140077"/>
                  </a:lnTo>
                  <a:lnTo>
                    <a:pt x="594402" y="147319"/>
                  </a:lnTo>
                  <a:lnTo>
                    <a:pt x="598127" y="153610"/>
                  </a:lnTo>
                  <a:lnTo>
                    <a:pt x="604197" y="158114"/>
                  </a:lnTo>
                  <a:lnTo>
                    <a:pt x="611541" y="159920"/>
                  </a:lnTo>
                  <a:lnTo>
                    <a:pt x="618755" y="158845"/>
                  </a:lnTo>
                  <a:lnTo>
                    <a:pt x="625039" y="155150"/>
                  </a:lnTo>
                  <a:lnTo>
                    <a:pt x="629597" y="149097"/>
                  </a:lnTo>
                  <a:lnTo>
                    <a:pt x="698984" y="2587"/>
                  </a:lnTo>
                  <a:close/>
                </a:path>
                <a:path w="700405" h="485775">
                  <a:moveTo>
                    <a:pt x="685850" y="13207"/>
                  </a:moveTo>
                  <a:lnTo>
                    <a:pt x="651695" y="13207"/>
                  </a:lnTo>
                  <a:lnTo>
                    <a:pt x="670364" y="40258"/>
                  </a:lnTo>
                  <a:lnTo>
                    <a:pt x="637775" y="42642"/>
                  </a:lnTo>
                  <a:lnTo>
                    <a:pt x="621557" y="76938"/>
                  </a:lnTo>
                  <a:lnTo>
                    <a:pt x="679762" y="37083"/>
                  </a:lnTo>
                  <a:lnTo>
                    <a:pt x="685019" y="31632"/>
                  </a:lnTo>
                  <a:lnTo>
                    <a:pt x="687716" y="24812"/>
                  </a:lnTo>
                  <a:lnTo>
                    <a:pt x="687674" y="17492"/>
                  </a:lnTo>
                  <a:lnTo>
                    <a:pt x="685850" y="13207"/>
                  </a:lnTo>
                  <a:close/>
                </a:path>
                <a:path w="700405" h="485775">
                  <a:moveTo>
                    <a:pt x="700209" y="0"/>
                  </a:moveTo>
                  <a:lnTo>
                    <a:pt x="535617" y="11937"/>
                  </a:lnTo>
                  <a:lnTo>
                    <a:pt x="517964" y="32257"/>
                  </a:lnTo>
                  <a:lnTo>
                    <a:pt x="519998" y="39570"/>
                  </a:lnTo>
                  <a:lnTo>
                    <a:pt x="524521" y="45323"/>
                  </a:lnTo>
                  <a:lnTo>
                    <a:pt x="530877" y="48956"/>
                  </a:lnTo>
                  <a:lnTo>
                    <a:pt x="538411" y="49910"/>
                  </a:lnTo>
                  <a:lnTo>
                    <a:pt x="600029" y="45403"/>
                  </a:lnTo>
                  <a:lnTo>
                    <a:pt x="658172" y="5587"/>
                  </a:lnTo>
                  <a:lnTo>
                    <a:pt x="665177" y="2629"/>
                  </a:lnTo>
                  <a:lnTo>
                    <a:pt x="698984" y="2587"/>
                  </a:lnTo>
                  <a:lnTo>
                    <a:pt x="700209" y="0"/>
                  </a:lnTo>
                  <a:close/>
                </a:path>
                <a:path w="700405" h="485775">
                  <a:moveTo>
                    <a:pt x="672491" y="2587"/>
                  </a:moveTo>
                  <a:lnTo>
                    <a:pt x="665177" y="2629"/>
                  </a:lnTo>
                  <a:lnTo>
                    <a:pt x="658172" y="5587"/>
                  </a:lnTo>
                  <a:lnTo>
                    <a:pt x="600029" y="45403"/>
                  </a:lnTo>
                  <a:lnTo>
                    <a:pt x="637775" y="42642"/>
                  </a:lnTo>
                  <a:lnTo>
                    <a:pt x="651695" y="13207"/>
                  </a:lnTo>
                  <a:lnTo>
                    <a:pt x="685850" y="13207"/>
                  </a:lnTo>
                  <a:lnTo>
                    <a:pt x="684715" y="10540"/>
                  </a:lnTo>
                  <a:lnTo>
                    <a:pt x="679282" y="5284"/>
                  </a:lnTo>
                  <a:lnTo>
                    <a:pt x="672491" y="2587"/>
                  </a:lnTo>
                  <a:close/>
                </a:path>
                <a:path w="700405" h="485775">
                  <a:moveTo>
                    <a:pt x="651695" y="13207"/>
                  </a:moveTo>
                  <a:lnTo>
                    <a:pt x="637775" y="42642"/>
                  </a:lnTo>
                  <a:lnTo>
                    <a:pt x="670364" y="40258"/>
                  </a:lnTo>
                  <a:lnTo>
                    <a:pt x="651695" y="13207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045065" y="4715483"/>
            <a:ext cx="2024380" cy="18370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320"/>
              </a:spcBef>
              <a:buClr>
                <a:srgbClr val="00AF50"/>
              </a:buClr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можно</a:t>
            </a:r>
            <a:r>
              <a:rPr sz="18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ndara"/>
                <a:cs typeface="Candara"/>
              </a:rPr>
              <a:t>вызывать</a:t>
            </a:r>
            <a:endParaRPr sz="18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сколько</a:t>
            </a:r>
            <a:r>
              <a:rPr sz="18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угодно</a:t>
            </a:r>
            <a:r>
              <a:rPr sz="1800" spc="-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andara"/>
                <a:cs typeface="Candara"/>
              </a:rPr>
              <a:t>раз</a:t>
            </a:r>
            <a:endParaRPr sz="1800">
              <a:latin typeface="Candara"/>
              <a:cs typeface="Candara"/>
            </a:endParaRPr>
          </a:p>
          <a:p>
            <a:pPr marL="12700" marR="5080">
              <a:lnSpc>
                <a:spcPct val="110000"/>
              </a:lnSpc>
              <a:buClr>
                <a:srgbClr val="00AF50"/>
              </a:buClr>
              <a:buSzPct val="94444"/>
              <a:buFont typeface="Wingdings"/>
              <a:buChar char=""/>
              <a:tabLst>
                <a:tab pos="193040" algn="l"/>
              </a:tabLst>
            </a:pP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нет</a:t>
            </a:r>
            <a:r>
              <a:rPr sz="18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ndara"/>
                <a:cs typeface="Candara"/>
              </a:rPr>
              <a:t>дублирования </a:t>
            </a:r>
            <a:r>
              <a:rPr sz="1800" spc="-20" dirty="0">
                <a:solidFill>
                  <a:srgbClr val="001F5F"/>
                </a:solidFill>
                <a:latin typeface="Candara"/>
                <a:cs typeface="Candara"/>
              </a:rPr>
              <a:t>кода</a:t>
            </a:r>
            <a:endParaRPr sz="1800">
              <a:latin typeface="Candara"/>
              <a:cs typeface="Candara"/>
            </a:endParaRPr>
          </a:p>
          <a:p>
            <a:pPr marL="12700" marR="19050">
              <a:lnSpc>
                <a:spcPts val="2380"/>
              </a:lnSpc>
              <a:spcBef>
                <a:spcPts val="95"/>
              </a:spcBef>
              <a:buClr>
                <a:srgbClr val="00AF50"/>
              </a:buClr>
              <a:buSzPct val="94444"/>
              <a:buFont typeface="Wingdings"/>
              <a:buChar char=""/>
              <a:tabLst>
                <a:tab pos="193040" algn="l"/>
              </a:tabLst>
            </a:pP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изменять</a:t>
            </a:r>
            <a:r>
              <a:rPr sz="1800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18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ndara"/>
                <a:cs typeface="Candara"/>
              </a:rPr>
              <a:t>одном месте</a:t>
            </a:r>
            <a:endParaRPr sz="18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Процедура с</a:t>
            </a:r>
            <a:r>
              <a:rPr spc="-20" dirty="0"/>
              <a:t> </a:t>
            </a:r>
            <a:r>
              <a:rPr spc="-10" dirty="0"/>
              <a:t>параметрами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469" y="562355"/>
            <a:ext cx="11834495" cy="6068695"/>
            <a:chOff x="196469" y="562355"/>
            <a:chExt cx="11834495" cy="6068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7791" y="562355"/>
              <a:ext cx="1293876" cy="12938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1996439"/>
              <a:ext cx="5722620" cy="33284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1074" y="1981961"/>
              <a:ext cx="5751830" cy="3357879"/>
            </a:xfrm>
            <a:custGeom>
              <a:avLst/>
              <a:gdLst/>
              <a:ahLst/>
              <a:cxnLst/>
              <a:rect l="l" t="t" r="r" b="b"/>
              <a:pathLst>
                <a:path w="5751830" h="3357879">
                  <a:moveTo>
                    <a:pt x="0" y="3357372"/>
                  </a:moveTo>
                  <a:lnTo>
                    <a:pt x="5751576" y="3357372"/>
                  </a:lnTo>
                  <a:lnTo>
                    <a:pt x="5751576" y="0"/>
                  </a:lnTo>
                  <a:lnTo>
                    <a:pt x="0" y="0"/>
                  </a:lnTo>
                  <a:lnTo>
                    <a:pt x="0" y="335737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532" y="2663951"/>
              <a:ext cx="5839968" cy="39380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47053" y="2649473"/>
              <a:ext cx="5869305" cy="3967479"/>
            </a:xfrm>
            <a:custGeom>
              <a:avLst/>
              <a:gdLst/>
              <a:ahLst/>
              <a:cxnLst/>
              <a:rect l="l" t="t" r="r" b="b"/>
              <a:pathLst>
                <a:path w="5869305" h="3967479">
                  <a:moveTo>
                    <a:pt x="0" y="3966972"/>
                  </a:moveTo>
                  <a:lnTo>
                    <a:pt x="5868924" y="3966972"/>
                  </a:lnTo>
                  <a:lnTo>
                    <a:pt x="5868924" y="0"/>
                  </a:lnTo>
                  <a:lnTo>
                    <a:pt x="0" y="0"/>
                  </a:lnTo>
                  <a:lnTo>
                    <a:pt x="0" y="3966972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5349" y="2021586"/>
              <a:ext cx="3066415" cy="551815"/>
            </a:xfrm>
            <a:custGeom>
              <a:avLst/>
              <a:gdLst/>
              <a:ahLst/>
              <a:cxnLst/>
              <a:rect l="l" t="t" r="r" b="b"/>
              <a:pathLst>
                <a:path w="3066415" h="551814">
                  <a:moveTo>
                    <a:pt x="0" y="551688"/>
                  </a:moveTo>
                  <a:lnTo>
                    <a:pt x="3066288" y="551688"/>
                  </a:lnTo>
                  <a:lnTo>
                    <a:pt x="3066288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2285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206" y="2615945"/>
              <a:ext cx="5062855" cy="1178560"/>
            </a:xfrm>
            <a:custGeom>
              <a:avLst/>
              <a:gdLst/>
              <a:ahLst/>
              <a:cxnLst/>
              <a:rect l="l" t="t" r="r" b="b"/>
              <a:pathLst>
                <a:path w="5062855" h="1178560">
                  <a:moveTo>
                    <a:pt x="0" y="1178052"/>
                  </a:moveTo>
                  <a:lnTo>
                    <a:pt x="5062728" y="1178052"/>
                  </a:lnTo>
                  <a:lnTo>
                    <a:pt x="5062728" y="0"/>
                  </a:lnTo>
                  <a:lnTo>
                    <a:pt x="0" y="0"/>
                  </a:lnTo>
                  <a:lnTo>
                    <a:pt x="0" y="1178052"/>
                  </a:lnTo>
                  <a:close/>
                </a:path>
              </a:pathLst>
            </a:custGeom>
            <a:ln w="22860">
              <a:solidFill>
                <a:srgbClr val="7AA9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4189" y="2689098"/>
              <a:ext cx="3068320" cy="553720"/>
            </a:xfrm>
            <a:custGeom>
              <a:avLst/>
              <a:gdLst/>
              <a:ahLst/>
              <a:cxnLst/>
              <a:rect l="l" t="t" r="r" b="b"/>
              <a:pathLst>
                <a:path w="3068320" h="553719">
                  <a:moveTo>
                    <a:pt x="0" y="553212"/>
                  </a:moveTo>
                  <a:lnTo>
                    <a:pt x="3067811" y="553212"/>
                  </a:lnTo>
                  <a:lnTo>
                    <a:pt x="3067811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2286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1141" y="3284982"/>
              <a:ext cx="5073650" cy="1498600"/>
            </a:xfrm>
            <a:custGeom>
              <a:avLst/>
              <a:gdLst/>
              <a:ahLst/>
              <a:cxnLst/>
              <a:rect l="l" t="t" r="r" b="b"/>
              <a:pathLst>
                <a:path w="5073650" h="1498600">
                  <a:moveTo>
                    <a:pt x="0" y="1498091"/>
                  </a:moveTo>
                  <a:lnTo>
                    <a:pt x="5073396" y="1498091"/>
                  </a:lnTo>
                  <a:lnTo>
                    <a:pt x="5073396" y="0"/>
                  </a:lnTo>
                  <a:lnTo>
                    <a:pt x="0" y="0"/>
                  </a:lnTo>
                  <a:lnTo>
                    <a:pt x="0" y="1498091"/>
                  </a:lnTo>
                  <a:close/>
                </a:path>
              </a:pathLst>
            </a:custGeom>
            <a:ln w="22860">
              <a:solidFill>
                <a:srgbClr val="7AA9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9408" y="1860803"/>
              <a:ext cx="2928366" cy="64084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139173" y="1883155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символьная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строка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36507" y="2232672"/>
            <a:ext cx="635635" cy="746760"/>
            <a:chOff x="8636507" y="2232672"/>
            <a:chExt cx="635635" cy="7467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6507" y="2232672"/>
              <a:ext cx="635507" cy="7467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46057" y="2246566"/>
              <a:ext cx="391160" cy="502920"/>
            </a:xfrm>
            <a:custGeom>
              <a:avLst/>
              <a:gdLst/>
              <a:ahLst/>
              <a:cxnLst/>
              <a:rect l="l" t="t" r="r" b="b"/>
              <a:pathLst>
                <a:path w="391159" h="502919">
                  <a:moveTo>
                    <a:pt x="42164" y="322643"/>
                  </a:moveTo>
                  <a:lnTo>
                    <a:pt x="0" y="502729"/>
                  </a:lnTo>
                  <a:lnTo>
                    <a:pt x="27204" y="491616"/>
                  </a:lnTo>
                  <a:lnTo>
                    <a:pt x="25431" y="491616"/>
                  </a:lnTo>
                  <a:lnTo>
                    <a:pt x="18168" y="491172"/>
                  </a:lnTo>
                  <a:lnTo>
                    <a:pt x="11430" y="487870"/>
                  </a:lnTo>
                  <a:lnTo>
                    <a:pt x="6445" y="482131"/>
                  </a:lnTo>
                  <a:lnTo>
                    <a:pt x="4129" y="475170"/>
                  </a:lnTo>
                  <a:lnTo>
                    <a:pt x="4572" y="467939"/>
                  </a:lnTo>
                  <a:lnTo>
                    <a:pt x="7874" y="461200"/>
                  </a:lnTo>
                  <a:lnTo>
                    <a:pt x="50838" y="405301"/>
                  </a:lnTo>
                  <a:lnTo>
                    <a:pt x="58674" y="343979"/>
                  </a:lnTo>
                  <a:lnTo>
                    <a:pt x="58094" y="336377"/>
                  </a:lnTo>
                  <a:lnTo>
                    <a:pt x="54800" y="329834"/>
                  </a:lnTo>
                  <a:lnTo>
                    <a:pt x="49315" y="325030"/>
                  </a:lnTo>
                  <a:lnTo>
                    <a:pt x="42164" y="322643"/>
                  </a:lnTo>
                  <a:close/>
                </a:path>
                <a:path w="391159" h="502919">
                  <a:moveTo>
                    <a:pt x="50838" y="405301"/>
                  </a:moveTo>
                  <a:lnTo>
                    <a:pt x="7874" y="461200"/>
                  </a:lnTo>
                  <a:lnTo>
                    <a:pt x="4572" y="467939"/>
                  </a:lnTo>
                  <a:lnTo>
                    <a:pt x="4127" y="475202"/>
                  </a:lnTo>
                  <a:lnTo>
                    <a:pt x="6445" y="482131"/>
                  </a:lnTo>
                  <a:lnTo>
                    <a:pt x="11430" y="487870"/>
                  </a:lnTo>
                  <a:lnTo>
                    <a:pt x="18168" y="491172"/>
                  </a:lnTo>
                  <a:lnTo>
                    <a:pt x="25431" y="491616"/>
                  </a:lnTo>
                  <a:lnTo>
                    <a:pt x="32361" y="489299"/>
                  </a:lnTo>
                  <a:lnTo>
                    <a:pt x="38100" y="484314"/>
                  </a:lnTo>
                  <a:lnTo>
                    <a:pt x="45128" y="475170"/>
                  </a:lnTo>
                  <a:lnTo>
                    <a:pt x="41910" y="475170"/>
                  </a:lnTo>
                  <a:lnTo>
                    <a:pt x="15748" y="455104"/>
                  </a:lnTo>
                  <a:lnTo>
                    <a:pt x="46055" y="442730"/>
                  </a:lnTo>
                  <a:lnTo>
                    <a:pt x="50838" y="405301"/>
                  </a:lnTo>
                  <a:close/>
                </a:path>
                <a:path w="391159" h="502919">
                  <a:moveTo>
                    <a:pt x="145746" y="403677"/>
                  </a:moveTo>
                  <a:lnTo>
                    <a:pt x="138302" y="405066"/>
                  </a:lnTo>
                  <a:lnTo>
                    <a:pt x="81040" y="428446"/>
                  </a:lnTo>
                  <a:lnTo>
                    <a:pt x="38100" y="484314"/>
                  </a:lnTo>
                  <a:lnTo>
                    <a:pt x="32361" y="489299"/>
                  </a:lnTo>
                  <a:lnTo>
                    <a:pt x="25431" y="491616"/>
                  </a:lnTo>
                  <a:lnTo>
                    <a:pt x="27204" y="491616"/>
                  </a:lnTo>
                  <a:lnTo>
                    <a:pt x="152653" y="440372"/>
                  </a:lnTo>
                  <a:lnTo>
                    <a:pt x="158980" y="436199"/>
                  </a:lnTo>
                  <a:lnTo>
                    <a:pt x="163068" y="430133"/>
                  </a:lnTo>
                  <a:lnTo>
                    <a:pt x="164584" y="422995"/>
                  </a:lnTo>
                  <a:lnTo>
                    <a:pt x="163195" y="415607"/>
                  </a:lnTo>
                  <a:lnTo>
                    <a:pt x="158966" y="409281"/>
                  </a:lnTo>
                  <a:lnTo>
                    <a:pt x="152892" y="405193"/>
                  </a:lnTo>
                  <a:lnTo>
                    <a:pt x="145746" y="403677"/>
                  </a:lnTo>
                  <a:close/>
                </a:path>
                <a:path w="391159" h="502919">
                  <a:moveTo>
                    <a:pt x="46055" y="442730"/>
                  </a:moveTo>
                  <a:lnTo>
                    <a:pt x="15748" y="455104"/>
                  </a:lnTo>
                  <a:lnTo>
                    <a:pt x="41910" y="475170"/>
                  </a:lnTo>
                  <a:lnTo>
                    <a:pt x="46055" y="442730"/>
                  </a:lnTo>
                  <a:close/>
                </a:path>
                <a:path w="391159" h="502919">
                  <a:moveTo>
                    <a:pt x="81040" y="428446"/>
                  </a:moveTo>
                  <a:lnTo>
                    <a:pt x="46055" y="442730"/>
                  </a:lnTo>
                  <a:lnTo>
                    <a:pt x="41910" y="475170"/>
                  </a:lnTo>
                  <a:lnTo>
                    <a:pt x="45128" y="475170"/>
                  </a:lnTo>
                  <a:lnTo>
                    <a:pt x="81040" y="428446"/>
                  </a:lnTo>
                  <a:close/>
                </a:path>
                <a:path w="391159" h="502919">
                  <a:moveTo>
                    <a:pt x="369411" y="0"/>
                  </a:moveTo>
                  <a:lnTo>
                    <a:pt x="362481" y="2317"/>
                  </a:lnTo>
                  <a:lnTo>
                    <a:pt x="356743" y="7302"/>
                  </a:lnTo>
                  <a:lnTo>
                    <a:pt x="50838" y="405301"/>
                  </a:lnTo>
                  <a:lnTo>
                    <a:pt x="46055" y="442730"/>
                  </a:lnTo>
                  <a:lnTo>
                    <a:pt x="81040" y="428446"/>
                  </a:lnTo>
                  <a:lnTo>
                    <a:pt x="386969" y="30416"/>
                  </a:lnTo>
                  <a:lnTo>
                    <a:pt x="390271" y="23677"/>
                  </a:lnTo>
                  <a:lnTo>
                    <a:pt x="390715" y="16414"/>
                  </a:lnTo>
                  <a:lnTo>
                    <a:pt x="388397" y="9485"/>
                  </a:lnTo>
                  <a:lnTo>
                    <a:pt x="383413" y="3746"/>
                  </a:lnTo>
                  <a:lnTo>
                    <a:pt x="376674" y="444"/>
                  </a:lnTo>
                  <a:lnTo>
                    <a:pt x="369411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647700"/>
            <a:ext cx="6284213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Общий</a:t>
            </a:r>
            <a:r>
              <a:rPr spc="-10" dirty="0"/>
              <a:t> </a:t>
            </a:r>
            <a:r>
              <a:rPr dirty="0"/>
              <a:t>вид</a:t>
            </a:r>
            <a:r>
              <a:rPr spc="-10" dirty="0"/>
              <a:t> функции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1269" y="562355"/>
            <a:ext cx="11320780" cy="4750435"/>
            <a:chOff x="501269" y="562355"/>
            <a:chExt cx="11320780" cy="47504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562355"/>
              <a:ext cx="1293876" cy="12938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5874" y="3544061"/>
              <a:ext cx="6715125" cy="1754505"/>
            </a:xfrm>
            <a:custGeom>
              <a:avLst/>
              <a:gdLst/>
              <a:ahLst/>
              <a:cxnLst/>
              <a:rect l="l" t="t" r="r" b="b"/>
              <a:pathLst>
                <a:path w="6715125" h="1754504">
                  <a:moveTo>
                    <a:pt x="0" y="1754124"/>
                  </a:moveTo>
                  <a:lnTo>
                    <a:pt x="6714744" y="1754124"/>
                  </a:lnTo>
                  <a:lnTo>
                    <a:pt x="6714744" y="0"/>
                  </a:lnTo>
                  <a:lnTo>
                    <a:pt x="0" y="0"/>
                  </a:lnTo>
                  <a:lnTo>
                    <a:pt x="0" y="1754124"/>
                  </a:lnTo>
                  <a:close/>
                </a:path>
              </a:pathLst>
            </a:custGeom>
            <a:ln w="28956">
              <a:solidFill>
                <a:srgbClr val="8FBCD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3242" y="3382852"/>
            <a:ext cx="6195695" cy="1762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def</a:t>
            </a:r>
            <a:r>
              <a:rPr sz="2800" b="1" spc="-7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name_function</a:t>
            </a:r>
            <a:r>
              <a:rPr sz="2800" b="1" spc="-10" dirty="0">
                <a:solidFill>
                  <a:srgbClr val="001F5F"/>
                </a:solidFill>
                <a:latin typeface="Courier New"/>
                <a:cs typeface="Courier New"/>
              </a:rPr>
              <a:t>(</a:t>
            </a:r>
            <a:r>
              <a:rPr sz="2800" i="1" spc="-10" dirty="0">
                <a:solidFill>
                  <a:srgbClr val="D34567"/>
                </a:solidFill>
                <a:latin typeface="Courier New"/>
                <a:cs typeface="Courier New"/>
              </a:rPr>
              <a:t>параметры</a:t>
            </a:r>
            <a:r>
              <a:rPr sz="2800" b="1" spc="-10" dirty="0">
                <a:solidFill>
                  <a:srgbClr val="001F5F"/>
                </a:solidFill>
                <a:latin typeface="Courier New"/>
                <a:cs typeface="Courier New"/>
              </a:rPr>
              <a:t>)</a:t>
            </a: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:</a:t>
            </a:r>
            <a:endParaRPr sz="28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1200"/>
              </a:spcBef>
            </a:pPr>
            <a:r>
              <a:rPr sz="2800" b="1" i="1" dirty="0">
                <a:solidFill>
                  <a:srgbClr val="306F46"/>
                </a:solidFill>
                <a:latin typeface="Courier New"/>
                <a:cs typeface="Courier New"/>
              </a:rPr>
              <a:t>тело</a:t>
            </a:r>
            <a:r>
              <a:rPr sz="2800" b="1" i="1" spc="-105" dirty="0">
                <a:solidFill>
                  <a:srgbClr val="306F46"/>
                </a:solidFill>
                <a:latin typeface="Courier New"/>
                <a:cs typeface="Courier New"/>
              </a:rPr>
              <a:t> </a:t>
            </a:r>
            <a:r>
              <a:rPr sz="2800" b="1" i="1" spc="-10" dirty="0">
                <a:solidFill>
                  <a:srgbClr val="306F46"/>
                </a:solidFill>
                <a:latin typeface="Courier New"/>
                <a:cs typeface="Courier New"/>
              </a:rPr>
              <a:t>функции</a:t>
            </a:r>
            <a:endParaRPr sz="28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1205"/>
              </a:spcBef>
            </a:pP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return</a:t>
            </a:r>
            <a:r>
              <a:rPr sz="2800" b="1" spc="-1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(</a:t>
            </a:r>
            <a:r>
              <a:rPr sz="2800" i="1" spc="-10" dirty="0">
                <a:solidFill>
                  <a:srgbClr val="1346AC"/>
                </a:solidFill>
                <a:latin typeface="Courier New"/>
                <a:cs typeface="Courier New"/>
              </a:rPr>
              <a:t>результат</a:t>
            </a: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8089" y="2428283"/>
            <a:ext cx="2660252" cy="281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5624" y="2287904"/>
            <a:ext cx="2703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def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ine –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определить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2751" y="1822704"/>
            <a:ext cx="6648450" cy="1950720"/>
            <a:chOff x="682751" y="1822704"/>
            <a:chExt cx="6648450" cy="19507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751" y="2763012"/>
              <a:ext cx="999756" cy="10104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2238" y="2776743"/>
              <a:ext cx="756285" cy="767080"/>
            </a:xfrm>
            <a:custGeom>
              <a:avLst/>
              <a:gdLst/>
              <a:ahLst/>
              <a:cxnLst/>
              <a:rect l="l" t="t" r="r" b="b"/>
              <a:pathLst>
                <a:path w="756285" h="767079">
                  <a:moveTo>
                    <a:pt x="56399" y="593044"/>
                  </a:moveTo>
                  <a:lnTo>
                    <a:pt x="49520" y="595502"/>
                  </a:lnTo>
                  <a:lnTo>
                    <a:pt x="44065" y="600366"/>
                  </a:lnTo>
                  <a:lnTo>
                    <a:pt x="40779" y="607171"/>
                  </a:lnTo>
                  <a:lnTo>
                    <a:pt x="0" y="767064"/>
                  </a:lnTo>
                  <a:lnTo>
                    <a:pt x="29095" y="759174"/>
                  </a:lnTo>
                  <a:lnTo>
                    <a:pt x="26676" y="759174"/>
                  </a:lnTo>
                  <a:lnTo>
                    <a:pt x="19500" y="757850"/>
                  </a:lnTo>
                  <a:lnTo>
                    <a:pt x="13169" y="753729"/>
                  </a:lnTo>
                  <a:lnTo>
                    <a:pt x="8932" y="747394"/>
                  </a:lnTo>
                  <a:lnTo>
                    <a:pt x="7481" y="740203"/>
                  </a:lnTo>
                  <a:lnTo>
                    <a:pt x="8824" y="733012"/>
                  </a:lnTo>
                  <a:lnTo>
                    <a:pt x="12966" y="726678"/>
                  </a:lnTo>
                  <a:lnTo>
                    <a:pt x="62426" y="676469"/>
                  </a:lnTo>
                  <a:lnTo>
                    <a:pt x="77698" y="616569"/>
                  </a:lnTo>
                  <a:lnTo>
                    <a:pt x="78082" y="609028"/>
                  </a:lnTo>
                  <a:lnTo>
                    <a:pt x="75623" y="602154"/>
                  </a:lnTo>
                  <a:lnTo>
                    <a:pt x="70767" y="596709"/>
                  </a:lnTo>
                  <a:lnTo>
                    <a:pt x="63957" y="593455"/>
                  </a:lnTo>
                  <a:lnTo>
                    <a:pt x="56399" y="593044"/>
                  </a:lnTo>
                  <a:close/>
                </a:path>
                <a:path w="756285" h="767079">
                  <a:moveTo>
                    <a:pt x="62426" y="676469"/>
                  </a:moveTo>
                  <a:lnTo>
                    <a:pt x="12966" y="726678"/>
                  </a:lnTo>
                  <a:lnTo>
                    <a:pt x="8824" y="733012"/>
                  </a:lnTo>
                  <a:lnTo>
                    <a:pt x="7481" y="740203"/>
                  </a:lnTo>
                  <a:lnTo>
                    <a:pt x="8932" y="747394"/>
                  </a:lnTo>
                  <a:lnTo>
                    <a:pt x="13169" y="753729"/>
                  </a:lnTo>
                  <a:lnTo>
                    <a:pt x="19500" y="757850"/>
                  </a:lnTo>
                  <a:lnTo>
                    <a:pt x="26676" y="759174"/>
                  </a:lnTo>
                  <a:lnTo>
                    <a:pt x="33833" y="757711"/>
                  </a:lnTo>
                  <a:lnTo>
                    <a:pt x="40106" y="753475"/>
                  </a:lnTo>
                  <a:lnTo>
                    <a:pt x="48612" y="744839"/>
                  </a:lnTo>
                  <a:lnTo>
                    <a:pt x="44996" y="744839"/>
                  </a:lnTo>
                  <a:lnTo>
                    <a:pt x="21551" y="721725"/>
                  </a:lnTo>
                  <a:lnTo>
                    <a:pt x="53070" y="713168"/>
                  </a:lnTo>
                  <a:lnTo>
                    <a:pt x="62426" y="676469"/>
                  </a:lnTo>
                  <a:close/>
                </a:path>
                <a:path w="756285" h="767079">
                  <a:moveTo>
                    <a:pt x="156807" y="686550"/>
                  </a:moveTo>
                  <a:lnTo>
                    <a:pt x="149263" y="687054"/>
                  </a:lnTo>
                  <a:lnTo>
                    <a:pt x="89566" y="703260"/>
                  </a:lnTo>
                  <a:lnTo>
                    <a:pt x="40106" y="753475"/>
                  </a:lnTo>
                  <a:lnTo>
                    <a:pt x="33833" y="757711"/>
                  </a:lnTo>
                  <a:lnTo>
                    <a:pt x="26676" y="759174"/>
                  </a:lnTo>
                  <a:lnTo>
                    <a:pt x="29095" y="759174"/>
                  </a:lnTo>
                  <a:lnTo>
                    <a:pt x="159232" y="723884"/>
                  </a:lnTo>
                  <a:lnTo>
                    <a:pt x="165994" y="720482"/>
                  </a:lnTo>
                  <a:lnTo>
                    <a:pt x="170770" y="714962"/>
                  </a:lnTo>
                  <a:lnTo>
                    <a:pt x="173127" y="708060"/>
                  </a:lnTo>
                  <a:lnTo>
                    <a:pt x="172631" y="700516"/>
                  </a:lnTo>
                  <a:lnTo>
                    <a:pt x="169244" y="693733"/>
                  </a:lnTo>
                  <a:lnTo>
                    <a:pt x="163718" y="688927"/>
                  </a:lnTo>
                  <a:lnTo>
                    <a:pt x="156807" y="686550"/>
                  </a:lnTo>
                  <a:close/>
                </a:path>
                <a:path w="756285" h="767079">
                  <a:moveTo>
                    <a:pt x="53070" y="713168"/>
                  </a:moveTo>
                  <a:lnTo>
                    <a:pt x="21551" y="721725"/>
                  </a:lnTo>
                  <a:lnTo>
                    <a:pt x="44996" y="744839"/>
                  </a:lnTo>
                  <a:lnTo>
                    <a:pt x="53070" y="713168"/>
                  </a:lnTo>
                  <a:close/>
                </a:path>
                <a:path w="756285" h="767079">
                  <a:moveTo>
                    <a:pt x="89566" y="703260"/>
                  </a:moveTo>
                  <a:lnTo>
                    <a:pt x="53070" y="713168"/>
                  </a:lnTo>
                  <a:lnTo>
                    <a:pt x="44996" y="744839"/>
                  </a:lnTo>
                  <a:lnTo>
                    <a:pt x="48612" y="744839"/>
                  </a:lnTo>
                  <a:lnTo>
                    <a:pt x="89566" y="703260"/>
                  </a:lnTo>
                  <a:close/>
                </a:path>
                <a:path w="756285" h="767079">
                  <a:moveTo>
                    <a:pt x="736615" y="0"/>
                  </a:moveTo>
                  <a:lnTo>
                    <a:pt x="729462" y="1462"/>
                  </a:lnTo>
                  <a:lnTo>
                    <a:pt x="723201" y="5699"/>
                  </a:lnTo>
                  <a:lnTo>
                    <a:pt x="62426" y="676469"/>
                  </a:lnTo>
                  <a:lnTo>
                    <a:pt x="53070" y="713168"/>
                  </a:lnTo>
                  <a:lnTo>
                    <a:pt x="89566" y="703260"/>
                  </a:lnTo>
                  <a:lnTo>
                    <a:pt x="750379" y="32369"/>
                  </a:lnTo>
                  <a:lnTo>
                    <a:pt x="754501" y="26036"/>
                  </a:lnTo>
                  <a:lnTo>
                    <a:pt x="755824" y="18859"/>
                  </a:lnTo>
                  <a:lnTo>
                    <a:pt x="754362" y="11705"/>
                  </a:lnTo>
                  <a:lnTo>
                    <a:pt x="750125" y="5445"/>
                  </a:lnTo>
                  <a:lnTo>
                    <a:pt x="743793" y="1323"/>
                  </a:lnTo>
                  <a:lnTo>
                    <a:pt x="736615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2419" y="1822704"/>
              <a:ext cx="3208781" cy="12260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81932" y="1845690"/>
            <a:ext cx="2802255" cy="97663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algn="ctr">
              <a:lnSpc>
                <a:spcPts val="2300"/>
              </a:lnSpc>
              <a:spcBef>
                <a:spcPts val="660"/>
              </a:spcBef>
            </a:pP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имя функции,</a:t>
            </a:r>
            <a:r>
              <a:rPr sz="2400" spc="20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даётся </a:t>
            </a: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тем,</a:t>
            </a:r>
            <a:r>
              <a:rPr sz="2400" spc="5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кто</a:t>
            </a:r>
            <a:r>
              <a:rPr sz="2400" spc="5" dirty="0">
                <a:solidFill>
                  <a:srgbClr val="6F2F9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пишет</a:t>
            </a:r>
            <a:endParaRPr sz="2400">
              <a:latin typeface="Candara"/>
              <a:cs typeface="Candara"/>
            </a:endParaRPr>
          </a:p>
          <a:p>
            <a:pPr algn="ctr">
              <a:lnSpc>
                <a:spcPts val="2330"/>
              </a:lnSpc>
            </a:pP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программу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2967" y="2272283"/>
            <a:ext cx="1437640" cy="1501140"/>
            <a:chOff x="3172967" y="2272283"/>
            <a:chExt cx="1437640" cy="15011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2967" y="2272283"/>
              <a:ext cx="1437132" cy="15011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82517" y="2286015"/>
              <a:ext cx="1193165" cy="1258570"/>
            </a:xfrm>
            <a:custGeom>
              <a:avLst/>
              <a:gdLst/>
              <a:ahLst/>
              <a:cxnLst/>
              <a:rect l="l" t="t" r="r" b="b"/>
              <a:pathLst>
                <a:path w="1193164" h="1258570">
                  <a:moveTo>
                    <a:pt x="52933" y="1082925"/>
                  </a:moveTo>
                  <a:lnTo>
                    <a:pt x="46116" y="1085516"/>
                  </a:lnTo>
                  <a:lnTo>
                    <a:pt x="40753" y="1090489"/>
                  </a:lnTo>
                  <a:lnTo>
                    <a:pt x="37592" y="1097391"/>
                  </a:lnTo>
                  <a:lnTo>
                    <a:pt x="0" y="1258046"/>
                  </a:lnTo>
                  <a:lnTo>
                    <a:pt x="28667" y="1249648"/>
                  </a:lnTo>
                  <a:lnTo>
                    <a:pt x="26431" y="1249648"/>
                  </a:lnTo>
                  <a:lnTo>
                    <a:pt x="19230" y="1248463"/>
                  </a:lnTo>
                  <a:lnTo>
                    <a:pt x="12827" y="1244457"/>
                  </a:lnTo>
                  <a:lnTo>
                    <a:pt x="8475" y="1238267"/>
                  </a:lnTo>
                  <a:lnTo>
                    <a:pt x="6873" y="1231138"/>
                  </a:lnTo>
                  <a:lnTo>
                    <a:pt x="8058" y="1223936"/>
                  </a:lnTo>
                  <a:lnTo>
                    <a:pt x="12065" y="1217533"/>
                  </a:lnTo>
                  <a:lnTo>
                    <a:pt x="60523" y="1166382"/>
                  </a:lnTo>
                  <a:lnTo>
                    <a:pt x="74676" y="1106027"/>
                  </a:lnTo>
                  <a:lnTo>
                    <a:pt x="74918" y="1098508"/>
                  </a:lnTo>
                  <a:lnTo>
                    <a:pt x="72326" y="1091692"/>
                  </a:lnTo>
                  <a:lnTo>
                    <a:pt x="67353" y="1086328"/>
                  </a:lnTo>
                  <a:lnTo>
                    <a:pt x="60452" y="1083167"/>
                  </a:lnTo>
                  <a:lnTo>
                    <a:pt x="52933" y="1082925"/>
                  </a:lnTo>
                  <a:close/>
                </a:path>
                <a:path w="1193164" h="1258570">
                  <a:moveTo>
                    <a:pt x="60523" y="1166382"/>
                  </a:moveTo>
                  <a:lnTo>
                    <a:pt x="12065" y="1217533"/>
                  </a:lnTo>
                  <a:lnTo>
                    <a:pt x="8058" y="1223936"/>
                  </a:lnTo>
                  <a:lnTo>
                    <a:pt x="6873" y="1231138"/>
                  </a:lnTo>
                  <a:lnTo>
                    <a:pt x="8475" y="1238267"/>
                  </a:lnTo>
                  <a:lnTo>
                    <a:pt x="12827" y="1244457"/>
                  </a:lnTo>
                  <a:lnTo>
                    <a:pt x="19230" y="1248463"/>
                  </a:lnTo>
                  <a:lnTo>
                    <a:pt x="26431" y="1249648"/>
                  </a:lnTo>
                  <a:lnTo>
                    <a:pt x="33561" y="1248046"/>
                  </a:lnTo>
                  <a:lnTo>
                    <a:pt x="39751" y="1243695"/>
                  </a:lnTo>
                  <a:lnTo>
                    <a:pt x="48051" y="1234932"/>
                  </a:lnTo>
                  <a:lnTo>
                    <a:pt x="44450" y="1234932"/>
                  </a:lnTo>
                  <a:lnTo>
                    <a:pt x="20574" y="1212326"/>
                  </a:lnTo>
                  <a:lnTo>
                    <a:pt x="51903" y="1203146"/>
                  </a:lnTo>
                  <a:lnTo>
                    <a:pt x="60523" y="1166382"/>
                  </a:lnTo>
                  <a:close/>
                </a:path>
                <a:path w="1193164" h="1258570">
                  <a:moveTo>
                    <a:pt x="155140" y="1174496"/>
                  </a:moveTo>
                  <a:lnTo>
                    <a:pt x="147574" y="1175115"/>
                  </a:lnTo>
                  <a:lnTo>
                    <a:pt x="88249" y="1192497"/>
                  </a:lnTo>
                  <a:lnTo>
                    <a:pt x="39751" y="1243695"/>
                  </a:lnTo>
                  <a:lnTo>
                    <a:pt x="33561" y="1248046"/>
                  </a:lnTo>
                  <a:lnTo>
                    <a:pt x="26431" y="1249648"/>
                  </a:lnTo>
                  <a:lnTo>
                    <a:pt x="28667" y="1249648"/>
                  </a:lnTo>
                  <a:lnTo>
                    <a:pt x="158242" y="1211691"/>
                  </a:lnTo>
                  <a:lnTo>
                    <a:pt x="164980" y="1208196"/>
                  </a:lnTo>
                  <a:lnTo>
                    <a:pt x="169672" y="1202594"/>
                  </a:lnTo>
                  <a:lnTo>
                    <a:pt x="171886" y="1195635"/>
                  </a:lnTo>
                  <a:lnTo>
                    <a:pt x="171196" y="1188069"/>
                  </a:lnTo>
                  <a:lnTo>
                    <a:pt x="167701" y="1181401"/>
                  </a:lnTo>
                  <a:lnTo>
                    <a:pt x="162099" y="1176734"/>
                  </a:lnTo>
                  <a:lnTo>
                    <a:pt x="155140" y="1174496"/>
                  </a:lnTo>
                  <a:close/>
                </a:path>
                <a:path w="1193164" h="1258570">
                  <a:moveTo>
                    <a:pt x="51903" y="1203146"/>
                  </a:moveTo>
                  <a:lnTo>
                    <a:pt x="20574" y="1212326"/>
                  </a:lnTo>
                  <a:lnTo>
                    <a:pt x="44450" y="1234932"/>
                  </a:lnTo>
                  <a:lnTo>
                    <a:pt x="51903" y="1203146"/>
                  </a:lnTo>
                  <a:close/>
                </a:path>
                <a:path w="1193164" h="1258570">
                  <a:moveTo>
                    <a:pt x="88249" y="1192497"/>
                  </a:moveTo>
                  <a:lnTo>
                    <a:pt x="51903" y="1203146"/>
                  </a:lnTo>
                  <a:lnTo>
                    <a:pt x="44450" y="1234932"/>
                  </a:lnTo>
                  <a:lnTo>
                    <a:pt x="48051" y="1234932"/>
                  </a:lnTo>
                  <a:lnTo>
                    <a:pt x="88249" y="1192497"/>
                  </a:lnTo>
                  <a:close/>
                </a:path>
                <a:path w="1193164" h="1258570">
                  <a:moveTo>
                    <a:pt x="1173210" y="0"/>
                  </a:moveTo>
                  <a:lnTo>
                    <a:pt x="1166080" y="1601"/>
                  </a:lnTo>
                  <a:lnTo>
                    <a:pt x="1159891" y="5953"/>
                  </a:lnTo>
                  <a:lnTo>
                    <a:pt x="60523" y="1166382"/>
                  </a:lnTo>
                  <a:lnTo>
                    <a:pt x="51903" y="1203146"/>
                  </a:lnTo>
                  <a:lnTo>
                    <a:pt x="88249" y="1192497"/>
                  </a:lnTo>
                  <a:lnTo>
                    <a:pt x="1187450" y="32115"/>
                  </a:lnTo>
                  <a:lnTo>
                    <a:pt x="1191476" y="25711"/>
                  </a:lnTo>
                  <a:lnTo>
                    <a:pt x="1192704" y="18510"/>
                  </a:lnTo>
                  <a:lnTo>
                    <a:pt x="1191146" y="11380"/>
                  </a:lnTo>
                  <a:lnTo>
                    <a:pt x="1186815" y="5191"/>
                  </a:lnTo>
                  <a:lnTo>
                    <a:pt x="1180411" y="1184"/>
                  </a:lnTo>
                  <a:lnTo>
                    <a:pt x="117321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36179" y="2012949"/>
            <a:ext cx="15087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Выражение,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29927" y="2012949"/>
            <a:ext cx="108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стоящее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87742" y="2012949"/>
            <a:ext cx="43364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06165">
              <a:lnSpc>
                <a:spcPct val="100000"/>
              </a:lnSpc>
              <a:spcBef>
                <a:spcPts val="95"/>
              </a:spcBef>
              <a:tabLst>
                <a:tab pos="1611630" algn="l"/>
                <a:tab pos="2590165" algn="l"/>
                <a:tab pos="3614420" algn="l"/>
              </a:tabLst>
            </a:pPr>
            <a:r>
              <a:rPr sz="2200" spc="-20" dirty="0">
                <a:solidFill>
                  <a:srgbClr val="001F5F"/>
                </a:solidFill>
                <a:latin typeface="Candara"/>
                <a:cs typeface="Candara"/>
              </a:rPr>
              <a:t>после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ключевого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200" spc="-20" dirty="0">
                <a:solidFill>
                  <a:srgbClr val="001F5F"/>
                </a:solidFill>
                <a:latin typeface="Candara"/>
                <a:cs typeface="Candara"/>
              </a:rPr>
              <a:t>слова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будет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7742" y="2683205"/>
            <a:ext cx="4333240" cy="3165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21890" algn="l"/>
                <a:tab pos="3241040" algn="l"/>
              </a:tabLst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возвращаться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качестве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результата</a:t>
            </a:r>
            <a:r>
              <a:rPr sz="2200" spc="-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вызова</a:t>
            </a:r>
            <a:r>
              <a:rPr sz="2200" spc="-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функции.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Результат</a:t>
            </a:r>
            <a:r>
              <a:rPr sz="2200" spc="-9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вызова</a:t>
            </a:r>
            <a:r>
              <a:rPr sz="2200" spc="-7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r>
              <a:rPr sz="2200" spc="-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можно:</a:t>
            </a:r>
            <a:endParaRPr sz="2200">
              <a:latin typeface="Candara"/>
              <a:cs typeface="Candara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6235" algn="l"/>
              </a:tabLst>
            </a:pP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присвоить</a:t>
            </a:r>
            <a:r>
              <a:rPr sz="2200" spc="-11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переменной,</a:t>
            </a:r>
            <a:endParaRPr sz="2200">
              <a:latin typeface="Candara"/>
              <a:cs typeface="Candara"/>
            </a:endParaRPr>
          </a:p>
          <a:p>
            <a:pPr marL="355600" marR="517525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6235" algn="l"/>
              </a:tabLst>
            </a:pP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использовать</a:t>
            </a:r>
            <a:r>
              <a:rPr sz="22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его</a:t>
            </a:r>
            <a:r>
              <a:rPr sz="2200" spc="-3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</a:t>
            </a:r>
            <a:r>
              <a:rPr sz="2200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качестве операндов</a:t>
            </a:r>
            <a:r>
              <a:rPr sz="2200" spc="-5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математических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выражений,</a:t>
            </a:r>
            <a:r>
              <a:rPr sz="2200" spc="-8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т.е.</a:t>
            </a:r>
            <a:r>
              <a:rPr sz="2200" spc="-9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составлять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более</a:t>
            </a:r>
            <a:r>
              <a:rPr sz="2200" spc="-10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dirty="0">
                <a:solidFill>
                  <a:srgbClr val="001F5F"/>
                </a:solidFill>
                <a:latin typeface="Candara"/>
                <a:cs typeface="Candara"/>
              </a:rPr>
              <a:t>сложные</a:t>
            </a:r>
            <a:r>
              <a:rPr sz="2200" spc="-8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ndara"/>
                <a:cs typeface="Candara"/>
              </a:rPr>
              <a:t>выражения.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6199" y="5987897"/>
            <a:ext cx="11055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080" indent="-358775">
              <a:lnSpc>
                <a:spcPct val="100000"/>
              </a:lnSpc>
              <a:spcBef>
                <a:spcPts val="100"/>
              </a:spcBef>
              <a:tabLst>
                <a:tab pos="1400810" algn="l"/>
                <a:tab pos="1763395" algn="l"/>
                <a:tab pos="2421890" algn="l"/>
                <a:tab pos="4992370" algn="l"/>
                <a:tab pos="6541770" algn="l"/>
                <a:tab pos="7903209" algn="l"/>
                <a:tab pos="9726295" algn="l"/>
              </a:tabLst>
            </a:pPr>
            <a:r>
              <a:rPr sz="2400" b="1" spc="-10" dirty="0">
                <a:solidFill>
                  <a:srgbClr val="C00000"/>
                </a:solidFill>
                <a:latin typeface="Candara"/>
                <a:cs typeface="Candara"/>
              </a:rPr>
              <a:t>Функция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	</a:t>
            </a:r>
            <a:r>
              <a:rPr sz="2400" spc="-50" dirty="0">
                <a:solidFill>
                  <a:srgbClr val="001F5F"/>
                </a:solidFill>
                <a:latin typeface="Candara"/>
                <a:cs typeface="Candara"/>
              </a:rPr>
              <a:t>–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ndara"/>
                <a:cs typeface="Candara"/>
              </a:rPr>
              <a:t>это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вспомогательный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алгоритм,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который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возвращает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результат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(число,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строку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символов</a:t>
            </a:r>
            <a:r>
              <a:rPr sz="2400" spc="-1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и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др.).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5" y="647700"/>
            <a:ext cx="3146298" cy="1338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Функция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792" y="562355"/>
            <a:ext cx="1293876" cy="1293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159" y="2054351"/>
            <a:ext cx="3959352" cy="4663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564" y="1853565"/>
            <a:ext cx="1162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1F5F"/>
                </a:solidFill>
                <a:latin typeface="Candara"/>
                <a:cs typeface="Candara"/>
              </a:rPr>
              <a:t>Пример.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которая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4958" y="1853565"/>
            <a:ext cx="1413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Написать вычисляет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3721" y="1853565"/>
            <a:ext cx="13068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 indent="-170815" algn="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функцию, среднее целых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564" y="2584780"/>
            <a:ext cx="3411854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8760" algn="l"/>
              </a:tabLst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арифметическое</a:t>
            </a: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	</a:t>
            </a:r>
            <a:r>
              <a:rPr sz="2400" spc="-20" dirty="0">
                <a:solidFill>
                  <a:srgbClr val="001F5F"/>
                </a:solidFill>
                <a:latin typeface="Candara"/>
                <a:cs typeface="Candara"/>
              </a:rPr>
              <a:t>двух</a:t>
            </a:r>
            <a:endParaRPr sz="2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чисел.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0305" y="3156026"/>
            <a:ext cx="2389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F2F9F"/>
                </a:solidFill>
                <a:latin typeface="Candara"/>
                <a:cs typeface="Candara"/>
              </a:rPr>
              <a:t>исходные </a:t>
            </a:r>
            <a:r>
              <a:rPr sz="2400" spc="-10" dirty="0">
                <a:solidFill>
                  <a:srgbClr val="6F2F9F"/>
                </a:solidFill>
                <a:latin typeface="Candara"/>
                <a:cs typeface="Candara"/>
              </a:rPr>
              <a:t>данные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7305" y="4319778"/>
            <a:ext cx="1332230" cy="562610"/>
          </a:xfrm>
          <a:custGeom>
            <a:avLst/>
            <a:gdLst/>
            <a:ahLst/>
            <a:cxnLst/>
            <a:rect l="l" t="t" r="r" b="b"/>
            <a:pathLst>
              <a:path w="1332229" h="562610">
                <a:moveTo>
                  <a:pt x="0" y="93726"/>
                </a:moveTo>
                <a:lnTo>
                  <a:pt x="7358" y="57221"/>
                </a:lnTo>
                <a:lnTo>
                  <a:pt x="27431" y="27431"/>
                </a:lnTo>
                <a:lnTo>
                  <a:pt x="57221" y="7358"/>
                </a:lnTo>
                <a:lnTo>
                  <a:pt x="93725" y="0"/>
                </a:lnTo>
                <a:lnTo>
                  <a:pt x="1238249" y="0"/>
                </a:lnTo>
                <a:lnTo>
                  <a:pt x="1274754" y="7358"/>
                </a:lnTo>
                <a:lnTo>
                  <a:pt x="1304544" y="27431"/>
                </a:lnTo>
                <a:lnTo>
                  <a:pt x="1324617" y="57221"/>
                </a:lnTo>
                <a:lnTo>
                  <a:pt x="1331976" y="93726"/>
                </a:lnTo>
                <a:lnTo>
                  <a:pt x="1331976" y="468630"/>
                </a:lnTo>
                <a:lnTo>
                  <a:pt x="1324617" y="505134"/>
                </a:lnTo>
                <a:lnTo>
                  <a:pt x="1304544" y="534924"/>
                </a:lnTo>
                <a:lnTo>
                  <a:pt x="1274754" y="554997"/>
                </a:lnTo>
                <a:lnTo>
                  <a:pt x="1238249" y="562356"/>
                </a:lnTo>
                <a:lnTo>
                  <a:pt x="93725" y="562356"/>
                </a:lnTo>
                <a:lnTo>
                  <a:pt x="57221" y="554997"/>
                </a:lnTo>
                <a:lnTo>
                  <a:pt x="27431" y="534924"/>
                </a:lnTo>
                <a:lnTo>
                  <a:pt x="7358" y="505134"/>
                </a:lnTo>
                <a:lnTo>
                  <a:pt x="0" y="468630"/>
                </a:lnTo>
                <a:lnTo>
                  <a:pt x="0" y="9372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4400" y="6421924"/>
            <a:ext cx="2485245" cy="2785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82900" y="6276847"/>
            <a:ext cx="254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результат</a:t>
            </a:r>
            <a:r>
              <a:rPr sz="2400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функции</a:t>
            </a:r>
            <a:endParaRPr sz="2400">
              <a:latin typeface="Candara"/>
              <a:cs typeface="Candar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9420" y="4617732"/>
            <a:ext cx="1391920" cy="1739264"/>
            <a:chOff x="2979420" y="4617732"/>
            <a:chExt cx="1391920" cy="173926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9420" y="4617732"/>
              <a:ext cx="1391411" cy="17388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88970" y="4801235"/>
              <a:ext cx="1146810" cy="1494790"/>
            </a:xfrm>
            <a:custGeom>
              <a:avLst/>
              <a:gdLst/>
              <a:ahLst/>
              <a:cxnLst/>
              <a:rect l="l" t="t" r="r" b="b"/>
              <a:pathLst>
                <a:path w="1146810" h="1494789">
                  <a:moveTo>
                    <a:pt x="45867" y="60177"/>
                  </a:moveTo>
                  <a:lnTo>
                    <a:pt x="50586" y="97704"/>
                  </a:lnTo>
                  <a:lnTo>
                    <a:pt x="1112393" y="1486915"/>
                  </a:lnTo>
                  <a:lnTo>
                    <a:pt x="1118060" y="1491902"/>
                  </a:lnTo>
                  <a:lnTo>
                    <a:pt x="1124966" y="1494234"/>
                  </a:lnTo>
                  <a:lnTo>
                    <a:pt x="1132252" y="1493799"/>
                  </a:lnTo>
                  <a:lnTo>
                    <a:pt x="1139063" y="1490484"/>
                  </a:lnTo>
                  <a:lnTo>
                    <a:pt x="1144065" y="1484793"/>
                  </a:lnTo>
                  <a:lnTo>
                    <a:pt x="1146413" y="1477875"/>
                  </a:lnTo>
                  <a:lnTo>
                    <a:pt x="1145974" y="1470587"/>
                  </a:lnTo>
                  <a:lnTo>
                    <a:pt x="1142619" y="1463789"/>
                  </a:lnTo>
                  <a:lnTo>
                    <a:pt x="80747" y="74505"/>
                  </a:lnTo>
                  <a:lnTo>
                    <a:pt x="45867" y="60177"/>
                  </a:lnTo>
                  <a:close/>
                </a:path>
                <a:path w="1146810" h="1494789">
                  <a:moveTo>
                    <a:pt x="0" y="0"/>
                  </a:moveTo>
                  <a:lnTo>
                    <a:pt x="20447" y="163702"/>
                  </a:lnTo>
                  <a:lnTo>
                    <a:pt x="41656" y="180339"/>
                  </a:lnTo>
                  <a:lnTo>
                    <a:pt x="48881" y="177881"/>
                  </a:lnTo>
                  <a:lnTo>
                    <a:pt x="54403" y="173053"/>
                  </a:lnTo>
                  <a:lnTo>
                    <a:pt x="57711" y="166534"/>
                  </a:lnTo>
                  <a:lnTo>
                    <a:pt x="58293" y="159003"/>
                  </a:lnTo>
                  <a:lnTo>
                    <a:pt x="50586" y="97704"/>
                  </a:lnTo>
                  <a:lnTo>
                    <a:pt x="7747" y="41656"/>
                  </a:lnTo>
                  <a:lnTo>
                    <a:pt x="4445" y="34845"/>
                  </a:lnTo>
                  <a:lnTo>
                    <a:pt x="25400" y="11191"/>
                  </a:lnTo>
                  <a:lnTo>
                    <a:pt x="27209" y="11191"/>
                  </a:lnTo>
                  <a:lnTo>
                    <a:pt x="0" y="0"/>
                  </a:lnTo>
                  <a:close/>
                </a:path>
                <a:path w="1146810" h="1494789">
                  <a:moveTo>
                    <a:pt x="27209" y="11191"/>
                  </a:moveTo>
                  <a:lnTo>
                    <a:pt x="25400" y="11191"/>
                  </a:lnTo>
                  <a:lnTo>
                    <a:pt x="32305" y="13539"/>
                  </a:lnTo>
                  <a:lnTo>
                    <a:pt x="37973" y="18541"/>
                  </a:lnTo>
                  <a:lnTo>
                    <a:pt x="80747" y="74505"/>
                  </a:lnTo>
                  <a:lnTo>
                    <a:pt x="138049" y="98043"/>
                  </a:lnTo>
                  <a:lnTo>
                    <a:pt x="145492" y="99452"/>
                  </a:lnTo>
                  <a:lnTo>
                    <a:pt x="152638" y="97980"/>
                  </a:lnTo>
                  <a:lnTo>
                    <a:pt x="158712" y="93936"/>
                  </a:lnTo>
                  <a:lnTo>
                    <a:pt x="162941" y="87629"/>
                  </a:lnTo>
                  <a:lnTo>
                    <a:pt x="164349" y="80240"/>
                  </a:lnTo>
                  <a:lnTo>
                    <a:pt x="162877" y="73088"/>
                  </a:lnTo>
                  <a:lnTo>
                    <a:pt x="158833" y="66984"/>
                  </a:lnTo>
                  <a:lnTo>
                    <a:pt x="152527" y="62737"/>
                  </a:lnTo>
                  <a:lnTo>
                    <a:pt x="27209" y="11191"/>
                  </a:lnTo>
                  <a:close/>
                </a:path>
                <a:path w="1146810" h="1494789">
                  <a:moveTo>
                    <a:pt x="25400" y="11191"/>
                  </a:moveTo>
                  <a:lnTo>
                    <a:pt x="18113" y="11630"/>
                  </a:lnTo>
                  <a:lnTo>
                    <a:pt x="11303" y="14985"/>
                  </a:lnTo>
                  <a:lnTo>
                    <a:pt x="6318" y="20653"/>
                  </a:lnTo>
                  <a:lnTo>
                    <a:pt x="4000" y="27558"/>
                  </a:lnTo>
                  <a:lnTo>
                    <a:pt x="4445" y="34845"/>
                  </a:lnTo>
                  <a:lnTo>
                    <a:pt x="7747" y="41656"/>
                  </a:lnTo>
                  <a:lnTo>
                    <a:pt x="50586" y="97704"/>
                  </a:lnTo>
                  <a:lnTo>
                    <a:pt x="45867" y="60177"/>
                  </a:lnTo>
                  <a:lnTo>
                    <a:pt x="15621" y="47751"/>
                  </a:lnTo>
                  <a:lnTo>
                    <a:pt x="41782" y="27685"/>
                  </a:lnTo>
                  <a:lnTo>
                    <a:pt x="44962" y="27685"/>
                  </a:lnTo>
                  <a:lnTo>
                    <a:pt x="37973" y="18541"/>
                  </a:lnTo>
                  <a:lnTo>
                    <a:pt x="32305" y="13539"/>
                  </a:lnTo>
                  <a:lnTo>
                    <a:pt x="25400" y="11191"/>
                  </a:lnTo>
                  <a:close/>
                </a:path>
                <a:path w="1146810" h="1494789">
                  <a:moveTo>
                    <a:pt x="44962" y="27685"/>
                  </a:moveTo>
                  <a:lnTo>
                    <a:pt x="41782" y="27685"/>
                  </a:lnTo>
                  <a:lnTo>
                    <a:pt x="45867" y="60177"/>
                  </a:lnTo>
                  <a:lnTo>
                    <a:pt x="80747" y="74505"/>
                  </a:lnTo>
                  <a:lnTo>
                    <a:pt x="44962" y="27685"/>
                  </a:lnTo>
                  <a:close/>
                </a:path>
                <a:path w="1146810" h="1494789">
                  <a:moveTo>
                    <a:pt x="41782" y="27685"/>
                  </a:moveTo>
                  <a:lnTo>
                    <a:pt x="15621" y="47751"/>
                  </a:lnTo>
                  <a:lnTo>
                    <a:pt x="45867" y="60177"/>
                  </a:lnTo>
                  <a:lnTo>
                    <a:pt x="41782" y="27685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58567" y="3500640"/>
            <a:ext cx="1408430" cy="563880"/>
            <a:chOff x="2258567" y="3500640"/>
            <a:chExt cx="1408430" cy="56388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8567" y="3500640"/>
              <a:ext cx="1408176" cy="5638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67990" y="3514548"/>
              <a:ext cx="1163320" cy="365125"/>
            </a:xfrm>
            <a:custGeom>
              <a:avLst/>
              <a:gdLst/>
              <a:ahLst/>
              <a:cxnLst/>
              <a:rect l="l" t="t" r="r" b="b"/>
              <a:pathLst>
                <a:path w="1163320" h="365125">
                  <a:moveTo>
                    <a:pt x="130127" y="197979"/>
                  </a:moveTo>
                  <a:lnTo>
                    <a:pt x="122973" y="199360"/>
                  </a:lnTo>
                  <a:lnTo>
                    <a:pt x="116712" y="203503"/>
                  </a:lnTo>
                  <a:lnTo>
                    <a:pt x="0" y="320216"/>
                  </a:lnTo>
                  <a:lnTo>
                    <a:pt x="159003" y="364285"/>
                  </a:lnTo>
                  <a:lnTo>
                    <a:pt x="166568" y="364829"/>
                  </a:lnTo>
                  <a:lnTo>
                    <a:pt x="173513" y="362539"/>
                  </a:lnTo>
                  <a:lnTo>
                    <a:pt x="179077" y="357820"/>
                  </a:lnTo>
                  <a:lnTo>
                    <a:pt x="182498" y="351077"/>
                  </a:lnTo>
                  <a:lnTo>
                    <a:pt x="183022" y="343513"/>
                  </a:lnTo>
                  <a:lnTo>
                    <a:pt x="180689" y="336567"/>
                  </a:lnTo>
                  <a:lnTo>
                    <a:pt x="175926" y="331003"/>
                  </a:lnTo>
                  <a:lnTo>
                    <a:pt x="172816" y="329430"/>
                  </a:lnTo>
                  <a:lnTo>
                    <a:pt x="33859" y="329430"/>
                  </a:lnTo>
                  <a:lnTo>
                    <a:pt x="26971" y="327058"/>
                  </a:lnTo>
                  <a:lnTo>
                    <a:pt x="21488" y="322282"/>
                  </a:lnTo>
                  <a:lnTo>
                    <a:pt x="18160" y="315517"/>
                  </a:lnTo>
                  <a:lnTo>
                    <a:pt x="17730" y="307901"/>
                  </a:lnTo>
                  <a:lnTo>
                    <a:pt x="20145" y="300976"/>
                  </a:lnTo>
                  <a:lnTo>
                    <a:pt x="24965" y="295479"/>
                  </a:lnTo>
                  <a:lnTo>
                    <a:pt x="31750" y="292149"/>
                  </a:lnTo>
                  <a:lnTo>
                    <a:pt x="99855" y="274209"/>
                  </a:lnTo>
                  <a:lnTo>
                    <a:pt x="143636" y="230427"/>
                  </a:lnTo>
                  <a:lnTo>
                    <a:pt x="147780" y="224166"/>
                  </a:lnTo>
                  <a:lnTo>
                    <a:pt x="149161" y="217013"/>
                  </a:lnTo>
                  <a:lnTo>
                    <a:pt x="147780" y="209835"/>
                  </a:lnTo>
                  <a:lnTo>
                    <a:pt x="143636" y="203503"/>
                  </a:lnTo>
                  <a:lnTo>
                    <a:pt x="137304" y="199360"/>
                  </a:lnTo>
                  <a:lnTo>
                    <a:pt x="130127" y="197979"/>
                  </a:lnTo>
                  <a:close/>
                </a:path>
                <a:path w="1163320" h="365125">
                  <a:moveTo>
                    <a:pt x="99855" y="274209"/>
                  </a:moveTo>
                  <a:lnTo>
                    <a:pt x="31750" y="292149"/>
                  </a:lnTo>
                  <a:lnTo>
                    <a:pt x="24965" y="295479"/>
                  </a:lnTo>
                  <a:lnTo>
                    <a:pt x="20144" y="300979"/>
                  </a:lnTo>
                  <a:lnTo>
                    <a:pt x="17730" y="307901"/>
                  </a:lnTo>
                  <a:lnTo>
                    <a:pt x="18160" y="315517"/>
                  </a:lnTo>
                  <a:lnTo>
                    <a:pt x="21488" y="322282"/>
                  </a:lnTo>
                  <a:lnTo>
                    <a:pt x="26971" y="327058"/>
                  </a:lnTo>
                  <a:lnTo>
                    <a:pt x="33859" y="329430"/>
                  </a:lnTo>
                  <a:lnTo>
                    <a:pt x="41401" y="328979"/>
                  </a:lnTo>
                  <a:lnTo>
                    <a:pt x="60207" y="324026"/>
                  </a:lnTo>
                  <a:lnTo>
                    <a:pt x="50037" y="324026"/>
                  </a:lnTo>
                  <a:lnTo>
                    <a:pt x="41656" y="292276"/>
                  </a:lnTo>
                  <a:lnTo>
                    <a:pt x="81787" y="292276"/>
                  </a:lnTo>
                  <a:lnTo>
                    <a:pt x="99855" y="274209"/>
                  </a:lnTo>
                  <a:close/>
                </a:path>
                <a:path w="1163320" h="365125">
                  <a:moveTo>
                    <a:pt x="109465" y="311052"/>
                  </a:moveTo>
                  <a:lnTo>
                    <a:pt x="41401" y="328979"/>
                  </a:lnTo>
                  <a:lnTo>
                    <a:pt x="33859" y="329430"/>
                  </a:lnTo>
                  <a:lnTo>
                    <a:pt x="172816" y="329430"/>
                  </a:lnTo>
                  <a:lnTo>
                    <a:pt x="169163" y="327582"/>
                  </a:lnTo>
                  <a:lnTo>
                    <a:pt x="109465" y="311052"/>
                  </a:lnTo>
                  <a:close/>
                </a:path>
                <a:path w="1163320" h="365125">
                  <a:moveTo>
                    <a:pt x="41656" y="292276"/>
                  </a:moveTo>
                  <a:lnTo>
                    <a:pt x="50037" y="324026"/>
                  </a:lnTo>
                  <a:lnTo>
                    <a:pt x="73085" y="300979"/>
                  </a:lnTo>
                  <a:lnTo>
                    <a:pt x="41656" y="292276"/>
                  </a:lnTo>
                  <a:close/>
                </a:path>
                <a:path w="1163320" h="365125">
                  <a:moveTo>
                    <a:pt x="73085" y="300979"/>
                  </a:moveTo>
                  <a:lnTo>
                    <a:pt x="50037" y="324026"/>
                  </a:lnTo>
                  <a:lnTo>
                    <a:pt x="60207" y="324026"/>
                  </a:lnTo>
                  <a:lnTo>
                    <a:pt x="109465" y="311052"/>
                  </a:lnTo>
                  <a:lnTo>
                    <a:pt x="73085" y="300979"/>
                  </a:lnTo>
                  <a:close/>
                </a:path>
                <a:path w="1163320" h="365125">
                  <a:moveTo>
                    <a:pt x="1146806" y="0"/>
                  </a:moveTo>
                  <a:lnTo>
                    <a:pt x="1139189" y="430"/>
                  </a:lnTo>
                  <a:lnTo>
                    <a:pt x="99855" y="274209"/>
                  </a:lnTo>
                  <a:lnTo>
                    <a:pt x="73085" y="300979"/>
                  </a:lnTo>
                  <a:lnTo>
                    <a:pt x="109465" y="311052"/>
                  </a:lnTo>
                  <a:lnTo>
                    <a:pt x="1148969" y="37260"/>
                  </a:lnTo>
                  <a:lnTo>
                    <a:pt x="1155753" y="33932"/>
                  </a:lnTo>
                  <a:lnTo>
                    <a:pt x="1160573" y="28449"/>
                  </a:lnTo>
                  <a:lnTo>
                    <a:pt x="1162988" y="21562"/>
                  </a:lnTo>
                  <a:lnTo>
                    <a:pt x="1162558" y="14019"/>
                  </a:lnTo>
                  <a:lnTo>
                    <a:pt x="1159228" y="7235"/>
                  </a:lnTo>
                  <a:lnTo>
                    <a:pt x="1153731" y="2414"/>
                  </a:lnTo>
                  <a:lnTo>
                    <a:pt x="1146806" y="0"/>
                  </a:lnTo>
                  <a:close/>
                </a:path>
                <a:path w="1163320" h="365125">
                  <a:moveTo>
                    <a:pt x="81787" y="292276"/>
                  </a:moveTo>
                  <a:lnTo>
                    <a:pt x="41656" y="292276"/>
                  </a:lnTo>
                  <a:lnTo>
                    <a:pt x="73088" y="300976"/>
                  </a:lnTo>
                  <a:lnTo>
                    <a:pt x="81787" y="292276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9564" y="3768090"/>
            <a:ext cx="2892425" cy="212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marR="5080" indent="-445134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def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Avg(a,</a:t>
            </a:r>
            <a:r>
              <a:rPr sz="3200" b="1" spc="-25" dirty="0">
                <a:solidFill>
                  <a:srgbClr val="001F5F"/>
                </a:solidFill>
                <a:latin typeface="Candara"/>
                <a:cs typeface="Candara"/>
              </a:rPr>
              <a:t> b):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return</a:t>
            </a:r>
            <a:r>
              <a:rPr sz="3200" b="1" spc="-3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ndara"/>
                <a:cs typeface="Candara"/>
              </a:rPr>
              <a:t>(a+b)/2</a:t>
            </a:r>
            <a:endParaRPr sz="3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a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=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2; b</a:t>
            </a:r>
            <a:r>
              <a:rPr sz="3200" b="1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ndara"/>
                <a:cs typeface="Candara"/>
              </a:rPr>
              <a:t>=</a:t>
            </a:r>
            <a:r>
              <a:rPr sz="3200" b="1" spc="-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3200" b="1" spc="-50" dirty="0">
                <a:solidFill>
                  <a:srgbClr val="001F5F"/>
                </a:solidFill>
                <a:latin typeface="Candara"/>
                <a:cs typeface="Candara"/>
              </a:rPr>
              <a:t>5</a:t>
            </a:r>
            <a:endParaRPr sz="3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</a:pPr>
            <a:r>
              <a:rPr sz="3200" b="1" spc="-10" dirty="0">
                <a:solidFill>
                  <a:srgbClr val="001F5F"/>
                </a:solidFill>
                <a:latin typeface="Candara"/>
                <a:cs typeface="Candara"/>
              </a:rPr>
              <a:t>print(Avg(a,b))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42681" y="2039873"/>
            <a:ext cx="3988435" cy="4692650"/>
          </a:xfrm>
          <a:prstGeom prst="rect">
            <a:avLst/>
          </a:prstGeom>
          <a:ln w="28955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marL="183070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Candara"/>
                <a:cs typeface="Candara"/>
              </a:rPr>
              <a:t>Что</a:t>
            </a:r>
            <a:r>
              <a:rPr sz="2400" spc="5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делает</a:t>
            </a:r>
            <a:endParaRPr sz="2400">
              <a:latin typeface="Candara"/>
              <a:cs typeface="Candara"/>
            </a:endParaRPr>
          </a:p>
          <a:p>
            <a:pPr marL="176847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1F5F"/>
                </a:solidFill>
                <a:latin typeface="Candara"/>
                <a:cs typeface="Candara"/>
              </a:rPr>
              <a:t>программа?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8365" y="2004186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ndara"/>
                <a:cs typeface="Candara"/>
              </a:rPr>
              <a:t>Ещё</a:t>
            </a:r>
            <a:r>
              <a:rPr sz="2400" b="1" spc="-20" dirty="0">
                <a:solidFill>
                  <a:srgbClr val="001F5F"/>
                </a:solidFill>
                <a:latin typeface="Candara"/>
                <a:cs typeface="Candara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ndara"/>
                <a:cs typeface="Candara"/>
              </a:rPr>
              <a:t>пример.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2075</Words>
  <Application>Microsoft Office PowerPoint</Application>
  <PresentationFormat>Широкоэкранный</PresentationFormat>
  <Paragraphs>258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Candara</vt:lpstr>
      <vt:lpstr>Times New Roman</vt:lpstr>
      <vt:lpstr>Wingdings</vt:lpstr>
      <vt:lpstr>Courier New</vt:lpstr>
      <vt:lpstr>Montserrat</vt:lpstr>
      <vt:lpstr>Arial</vt:lpstr>
      <vt:lpstr>Calibri</vt:lpstr>
      <vt:lpstr>Office Theme</vt:lpstr>
      <vt:lpstr>Презентация PowerPoint</vt:lpstr>
      <vt:lpstr>Подпрограммы</vt:lpstr>
      <vt:lpstr>Два типа подпрограмм</vt:lpstr>
      <vt:lpstr>Общий вид процедуры</vt:lpstr>
      <vt:lpstr>Вызов процедуры</vt:lpstr>
      <vt:lpstr>Простая процедура</vt:lpstr>
      <vt:lpstr>Процедура с параметрами</vt:lpstr>
      <vt:lpstr>Общий вид функции</vt:lpstr>
      <vt:lpstr>Функция</vt:lpstr>
      <vt:lpstr>Функция</vt:lpstr>
      <vt:lpstr>Глобальные и локальные переменные</vt:lpstr>
      <vt:lpstr>Глобальные и локальные переменные</vt:lpstr>
      <vt:lpstr>Глобальные и локальные переменные</vt:lpstr>
      <vt:lpstr>Глобальные и локальные переменные</vt:lpstr>
      <vt:lpstr>Глобальные и локальные переменные</vt:lpstr>
      <vt:lpstr>Функция</vt:lpstr>
      <vt:lpstr>Функция</vt:lpstr>
      <vt:lpstr>Задачи</vt:lpstr>
      <vt:lpstr>Задачи</vt:lpstr>
      <vt:lpstr>Найти все трехзначные простые числа</vt:lpstr>
      <vt:lpstr>Задачи</vt:lpstr>
      <vt:lpstr>Задачи</vt:lpstr>
      <vt:lpstr>Задачи</vt:lpstr>
      <vt:lpstr>Задачи</vt:lpstr>
      <vt:lpstr>Рекурсия</vt:lpstr>
      <vt:lpstr>Рекурсия</vt:lpstr>
      <vt:lpstr>Примеры</vt:lpstr>
      <vt:lpstr>Примеры</vt:lpstr>
      <vt:lpstr>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Викторовна Трофимова</dc:creator>
  <cp:lastModifiedBy>Shoose R</cp:lastModifiedBy>
  <cp:revision>2</cp:revision>
  <dcterms:created xsi:type="dcterms:W3CDTF">2022-07-29T06:47:56Z</dcterms:created>
  <dcterms:modified xsi:type="dcterms:W3CDTF">2022-10-03T08:59:59Z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2022-07-29T00:00:00Z</vt:filetime>
  </property>
</Properties>
</file>